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handoutMasterIdLst>
    <p:handoutMasterId r:id="rId21"/>
  </p:handout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9F4C560-3FE9-4205-92C8-EF84B62B5524}">
          <p14:sldIdLst>
            <p14:sldId id="256"/>
            <p14:sldId id="273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10" autoAdjust="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C14B0-7DE4-49CD-A71D-64355A2EC6AF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C59FB-DFE2-4F62-B1B9-7A2BBB68E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743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87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444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02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37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95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6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030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94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39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8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7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99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5" Type="http://schemas.microsoft.com/office/2007/relationships/hdphoto" Target="../media/hdphoto3.wdp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826525"/>
            <a:ext cx="12192000" cy="23738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54461"/>
            <a:ext cx="12192000" cy="1125109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小学生のための交通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安全</a:t>
            </a:r>
            <a:r>
              <a:rPr lang="ja-JP" altLang="en-US" sz="54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</a:t>
            </a:r>
            <a:r>
              <a:rPr lang="ja-JP" altLang="en-US" sz="5400" b="1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クイズ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41477" y="2155055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（小学５・６年生用）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737374" y="3810817"/>
            <a:ext cx="10952205" cy="2604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皆さんの，</a:t>
            </a:r>
            <a:r>
              <a:rPr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大切な命を守るために</a:t>
            </a:r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交通</a:t>
            </a:r>
            <a:r>
              <a:rPr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ルールを</a:t>
            </a:r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学びましょう。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問題に続いて，答えが出ます。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みなさんで考えましょう。</a:t>
            </a:r>
            <a:endParaRPr lang="ja-JP" altLang="en-US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87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3358" y="919869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72883" y="2012382"/>
            <a:ext cx="5260017" cy="42571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「一時停止（止まれ）」の標識がある場所では，</a:t>
            </a:r>
          </a:p>
          <a:p>
            <a:pPr marL="0" indent="0">
              <a:buNone/>
            </a:pP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自転車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も一時停止をして（一度止まって），周囲の安全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を確認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しなければなりません。</a:t>
            </a:r>
          </a:p>
          <a:p>
            <a:pPr marL="0" indent="0">
              <a:buNone/>
            </a:pPr>
            <a:r>
              <a:rPr lang="ja-JP" altLang="en-US" sz="3600" dirty="0"/>
              <a:t>　</a:t>
            </a:r>
            <a:endParaRPr lang="ja-JP" altLang="en-US" sz="3600" u="sng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33157" y="1809650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1914" y="2012382"/>
            <a:ext cx="2498318" cy="250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図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90034">
            <a:off x="10545277" y="2368772"/>
            <a:ext cx="755742" cy="51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830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06343" y="1555124"/>
            <a:ext cx="11285657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自転車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に乗るときは，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必ず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ヘルメット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をかぶる。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087" y="3428999"/>
            <a:ext cx="3019954" cy="253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39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7" y="92595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37602" y="1815732"/>
            <a:ext cx="6752492" cy="45479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かごしま自転車</a:t>
            </a:r>
            <a:r>
              <a:rPr lang="ja-JP" altLang="en-US" sz="44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じょ</a:t>
            </a: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うれい（鹿児島県のきまり）によって，自転車に乗るときは，大人も子どもも，必ず，ヘルメットをかぶるように，定められています。</a:t>
            </a:r>
            <a:endParaRPr lang="ja-JP" altLang="en-US" sz="6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723" y="2193325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endParaRPr kumimoji="1" lang="ja-JP" altLang="en-US" sz="30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1617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3171" y="1690688"/>
            <a:ext cx="11285657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  自転車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のライトは，前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を見やすく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するために点けるものなので，夜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暗くても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，よく知っている道で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あれ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ば，ライト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を点けなくてよい。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6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65559" y="1806868"/>
            <a:ext cx="5331411" cy="49336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夜暗くなってから自転車に乗るときは，必ずライトを点けて走りましょう。</a:t>
            </a:r>
          </a:p>
          <a:p>
            <a:pPr marL="0" indent="0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また，対面から走ってくる自動車や，歩行者にとっても，自転車を見つけやすくなります。</a:t>
            </a:r>
            <a:endParaRPr lang="ja-JP" altLang="en-US" sz="3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4622" y="1834363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6467" y="2345916"/>
            <a:ext cx="2529266" cy="2788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図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563" b="98438" l="229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5149">
            <a:off x="10363208" y="2522522"/>
            <a:ext cx="969659" cy="70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869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3171" y="1899798"/>
            <a:ext cx="11285657" cy="3747751"/>
          </a:xfrm>
        </p:spPr>
        <p:txBody>
          <a:bodyPr>
            <a:noAutofit/>
          </a:bodyPr>
          <a:lstStyle/>
          <a:p>
            <a:pPr marL="914400" indent="-914400">
              <a:buAutoNum type="arabicDbPlain" startAt="7"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友達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から電話がかかって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きた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ので，スマートフォン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で通話を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ながら，</a:t>
            </a:r>
            <a:r>
              <a:rPr lang="en-US" altLang="ja-JP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片手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で自転車を運転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た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915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0683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02920" y="1235368"/>
            <a:ext cx="6714846" cy="4761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自転車を運転しながらスマートフォンで通話をすることや，画面を見ることは違反になります。</a:t>
            </a:r>
          </a:p>
          <a:p>
            <a:pPr marL="0" indent="0">
              <a:buNone/>
            </a:pP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また，片手運転は，とっさのときに，きちんとブレーキをかけられず，危険です。</a:t>
            </a:r>
            <a:endParaRPr lang="ja-JP" altLang="en-US" sz="44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5" y="2041647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b="1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3445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28543" y="2237137"/>
            <a:ext cx="11285657" cy="2087729"/>
          </a:xfrm>
        </p:spPr>
        <p:txBody>
          <a:bodyPr>
            <a:noAutofit/>
          </a:bodyPr>
          <a:lstStyle/>
          <a:p>
            <a:pPr marL="914400" indent="-914400">
              <a:buAutoNum type="arabicDbPlain" startAt="8"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自分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より年下の子どもとなら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4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</a:t>
            </a:r>
            <a:r>
              <a:rPr lang="en-US" altLang="ja-JP" sz="5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自転車で二人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乗りをしてもよい。</a:t>
            </a:r>
            <a:endParaRPr lang="en-US" altLang="ja-JP" sz="3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139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2650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11383" y="2359632"/>
            <a:ext cx="6979255" cy="2224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このような場合の，自転車の二人乗りは，違反になります。</a:t>
            </a:r>
            <a:endParaRPr lang="ja-JP" altLang="en-US" sz="44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2649" y="1834363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92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74863" y="1141810"/>
            <a:ext cx="6333116" cy="2536262"/>
          </a:xfrm>
        </p:spPr>
        <p:txBody>
          <a:bodyPr>
            <a:normAutofit/>
          </a:bodyPr>
          <a:lstStyle/>
          <a:p>
            <a:r>
              <a:rPr kumimoji="1" lang="ja-JP" altLang="en-US" sz="9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おしまい</a:t>
            </a:r>
            <a:endParaRPr kumimoji="1" lang="ja-JP" altLang="en-US" sz="96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39970" y="3993999"/>
            <a:ext cx="10380147" cy="1902469"/>
          </a:xfrm>
        </p:spPr>
        <p:txBody>
          <a:bodyPr>
            <a:normAutofit/>
          </a:bodyPr>
          <a:lstStyle/>
          <a:p>
            <a:r>
              <a:rPr kumimoji="1" lang="ja-JP" altLang="en-US" sz="48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～鹿児島県警察～</a:t>
            </a:r>
            <a:endParaRPr kumimoji="1" lang="ja-JP" altLang="en-US" sz="48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1141810"/>
            <a:ext cx="12192000" cy="433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5435349"/>
            <a:ext cx="12192000" cy="433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885" l="0" r="100000">
                        <a14:foregroundMark x1="22830" y1="62082" x2="22830" y2="62082"/>
                        <a14:foregroundMark x1="21222" y1="63197" x2="21222" y2="63197"/>
                        <a14:foregroundMark x1="20257" y1="59851" x2="20257" y2="59851"/>
                        <a14:foregroundMark x1="27974" y1="64312" x2="27974" y2="64312"/>
                        <a14:foregroundMark x1="27331" y1="50558" x2="27331" y2="50558"/>
                        <a14:foregroundMark x1="25080" y1="49442" x2="25080" y2="49442"/>
                        <a14:foregroundMark x1="22830" y1="65428" x2="22830" y2="65428"/>
                        <a14:foregroundMark x1="16077" y1="57993" x2="16077" y2="57993"/>
                        <a14:foregroundMark x1="23794" y1="71004" x2="23794" y2="71004"/>
                        <a14:foregroundMark x1="27010" y1="72119" x2="27010" y2="72119"/>
                        <a14:foregroundMark x1="24759" y1="72119" x2="24759" y2="72119"/>
                        <a14:foregroundMark x1="26688" y1="83643" x2="26688" y2="83643"/>
                        <a14:foregroundMark x1="27974" y1="83643" x2="27974" y2="83643"/>
                        <a14:foregroundMark x1="29582" y1="83643" x2="29582" y2="83643"/>
                        <a14:foregroundMark x1="16399" y1="75836" x2="16399" y2="75836"/>
                        <a14:foregroundMark x1="14791" y1="75836" x2="14791" y2="75836"/>
                        <a14:foregroundMark x1="13505" y1="75093" x2="13505" y2="75093"/>
                        <a14:foregroundMark x1="11897" y1="87732" x2="11897" y2="87732"/>
                        <a14:foregroundMark x1="21543" y1="83643" x2="21543" y2="83643"/>
                        <a14:foregroundMark x1="9325" y1="68030" x2="9325" y2="68030"/>
                        <a14:foregroundMark x1="9646" y1="64684" x2="9646" y2="64684"/>
                        <a14:foregroundMark x1="10611" y1="61710" x2="10611" y2="61710"/>
                        <a14:foregroundMark x1="6431" y1="61710" x2="6431" y2="61710"/>
                        <a14:foregroundMark x1="12862" y1="66171" x2="12862" y2="66171"/>
                        <a14:foregroundMark x1="14791" y1="66171" x2="14791" y2="66171"/>
                        <a14:foregroundMark x1="16399" y1="75836" x2="16399" y2="75836"/>
                        <a14:foregroundMark x1="17363" y1="78439" x2="17363" y2="78439"/>
                        <a14:foregroundMark x1="33762" y1="49071" x2="33762" y2="49071"/>
                        <a14:foregroundMark x1="49839" y1="42007" x2="49839" y2="42007"/>
                        <a14:foregroundMark x1="60450" y1="42751" x2="60450" y2="42751"/>
                        <a14:foregroundMark x1="62379" y1="44981" x2="62379" y2="44981"/>
                        <a14:foregroundMark x1="59164" y1="57993" x2="59164" y2="57993"/>
                        <a14:foregroundMark x1="57556" y1="57993" x2="57556" y2="57993"/>
                        <a14:foregroundMark x1="53698" y1="57249" x2="53698" y2="57249"/>
                        <a14:foregroundMark x1="53376" y1="57249" x2="53376" y2="57249"/>
                        <a14:foregroundMark x1="43408" y1="49071" x2="43408" y2="49071"/>
                        <a14:foregroundMark x1="41158" y1="51673" x2="41158" y2="51673"/>
                        <a14:foregroundMark x1="52090" y1="68773" x2="52090" y2="68773"/>
                        <a14:foregroundMark x1="52090" y1="68773" x2="52090" y2="68773"/>
                        <a14:foregroundMark x1="52090" y1="64684" x2="52090" y2="64684"/>
                        <a14:foregroundMark x1="52090" y1="63569" x2="52090" y2="63569"/>
                        <a14:foregroundMark x1="51125" y1="63197" x2="51125" y2="63197"/>
                        <a14:foregroundMark x1="52090" y1="73606" x2="52090" y2="73606"/>
                        <a14:foregroundMark x1="51447" y1="73606" x2="51447" y2="73606"/>
                        <a14:foregroundMark x1="53698" y1="73606" x2="53698" y2="73606"/>
                        <a14:foregroundMark x1="57556" y1="73606" x2="57556" y2="73606"/>
                        <a14:foregroundMark x1="61415" y1="74349" x2="61415" y2="74349"/>
                        <a14:foregroundMark x1="63344" y1="74349" x2="63344" y2="74349"/>
                        <a14:foregroundMark x1="64630" y1="59851" x2="64630" y2="59851"/>
                        <a14:foregroundMark x1="69132" y1="57249" x2="69132" y2="57249"/>
                        <a14:foregroundMark x1="66559" y1="58364" x2="66559" y2="58364"/>
                        <a14:foregroundMark x1="46624" y1="82156" x2="46624" y2="82156"/>
                        <a14:foregroundMark x1="34405" y1="72491" x2="34405" y2="72491"/>
                        <a14:foregroundMark x1="35691" y1="66914" x2="35691" y2="66914"/>
                        <a14:foregroundMark x1="37942" y1="70632" x2="37942" y2="70632"/>
                        <a14:foregroundMark x1="37942" y1="68401" x2="37942" y2="68401"/>
                        <a14:foregroundMark x1="34727" y1="64312" x2="34727" y2="6431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3385" y="2065592"/>
            <a:ext cx="2991144" cy="276190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95" b="100000" l="1320" r="100000">
                        <a14:foregroundMark x1="48845" y1="43431" x2="48845" y2="43431"/>
                        <a14:foregroundMark x1="59736" y1="42336" x2="59736" y2="42336"/>
                        <a14:foregroundMark x1="65347" y1="58759" x2="65347" y2="58759"/>
                        <a14:foregroundMark x1="57426" y1="57299" x2="57426" y2="57299"/>
                        <a14:foregroundMark x1="58416" y1="58394" x2="58416" y2="58394"/>
                        <a14:foregroundMark x1="60726" y1="73358" x2="60726" y2="73358"/>
                        <a14:foregroundMark x1="62046" y1="73358" x2="62046" y2="73358"/>
                        <a14:foregroundMark x1="63696" y1="74453" x2="63696" y2="74453"/>
                        <a14:foregroundMark x1="58086" y1="74818" x2="58086" y2="74818"/>
                        <a14:foregroundMark x1="57096" y1="74818" x2="57096" y2="74818"/>
                        <a14:foregroundMark x1="51815" y1="74818" x2="51815" y2="74818"/>
                        <a14:foregroundMark x1="51485" y1="73723" x2="51485" y2="73723"/>
                        <a14:foregroundMark x1="51485" y1="67518" x2="51485" y2="67518"/>
                        <a14:foregroundMark x1="50495" y1="61679" x2="50495" y2="61679"/>
                        <a14:foregroundMark x1="36634" y1="54380" x2="36634" y2="54380"/>
                        <a14:foregroundMark x1="41254" y1="51095" x2="41254" y2="51095"/>
                        <a14:foregroundMark x1="16172" y1="55474" x2="16172" y2="55474"/>
                        <a14:foregroundMark x1="21122" y1="62044" x2="21122" y2="62044"/>
                        <a14:foregroundMark x1="24422" y1="62044" x2="24422" y2="62044"/>
                        <a14:foregroundMark x1="25743" y1="47445" x2="25743" y2="47445"/>
                        <a14:foregroundMark x1="25743" y1="72263" x2="25743" y2="72263"/>
                        <a14:foregroundMark x1="26733" y1="75912" x2="26733" y2="75912"/>
                        <a14:foregroundMark x1="25413" y1="68613" x2="25413" y2="68613"/>
                        <a14:foregroundMark x1="34653" y1="73723" x2="34653" y2="73723"/>
                        <a14:foregroundMark x1="34653" y1="72263" x2="34653" y2="72263"/>
                        <a14:foregroundMark x1="29043" y1="83212" x2="29043" y2="83212"/>
                        <a14:foregroundMark x1="30033" y1="82117" x2="30033" y2="82117"/>
                        <a14:foregroundMark x1="21122" y1="79562" x2="21122" y2="79562"/>
                        <a14:foregroundMark x1="17492" y1="74818" x2="17492" y2="74818"/>
                        <a14:foregroundMark x1="15512" y1="73723" x2="15512" y2="737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82635" y="2065592"/>
            <a:ext cx="2946321" cy="2761902"/>
          </a:xfrm>
          <a:prstGeom prst="rect">
            <a:avLst/>
          </a:prstGeom>
          <a:solidFill>
            <a:srgbClr val="00A7E2"/>
          </a:solidFill>
        </p:spPr>
      </p:pic>
    </p:spTree>
    <p:extLst>
      <p:ext uri="{BB962C8B-B14F-4D97-AF65-F5344CB8AC3E}">
        <p14:creationId xmlns:p14="http://schemas.microsoft.com/office/powerpoint/2010/main" val="292002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1588623"/>
            <a:ext cx="12192000" cy="38201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295135" y="3698900"/>
            <a:ext cx="6417276" cy="1509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～か</a:t>
            </a:r>
            <a:r>
              <a:rPr lang="ja-JP" altLang="en-US" sz="40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ごし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まけんけいさつ～</a:t>
            </a:r>
            <a:endParaRPr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377" y="1711367"/>
            <a:ext cx="1871019" cy="3093417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4736" y="1792863"/>
            <a:ext cx="2052502" cy="2930423"/>
          </a:xfrm>
          <a:prstGeom prst="rect">
            <a:avLst/>
          </a:prstGeom>
        </p:spPr>
      </p:pic>
      <p:sp>
        <p:nvSpPr>
          <p:cNvPr id="7" name="テキスト ボックス 11"/>
          <p:cNvSpPr txBox="1"/>
          <p:nvPr/>
        </p:nvSpPr>
        <p:spPr>
          <a:xfrm>
            <a:off x="161184" y="4807791"/>
            <a:ext cx="1359572" cy="6571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b="1" dirty="0" err="1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かごし</a:t>
            </a:r>
            <a:r>
              <a:rPr kumimoji="1" lang="ja-JP" altLang="en-US" sz="105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</a:t>
            </a:r>
            <a:endParaRPr kumimoji="1" lang="en-US" altLang="ja-JP" sz="105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シンボルマスコット</a:t>
            </a:r>
            <a:endParaRPr kumimoji="1" lang="en-US" altLang="ja-JP" sz="105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かごパトくん</a:t>
            </a:r>
            <a:endParaRPr kumimoji="1" lang="ja-JP" altLang="en-US" sz="105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36556" y="2245552"/>
            <a:ext cx="7762103" cy="1820572"/>
          </a:xfrm>
        </p:spPr>
        <p:txBody>
          <a:bodyPr>
            <a:normAutofit/>
          </a:bodyPr>
          <a:lstStyle/>
          <a:p>
            <a:r>
              <a:rPr kumimoji="1" lang="ja-JP" altLang="en-US" sz="6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クイズスタート</a:t>
            </a:r>
            <a:endParaRPr kumimoji="1" lang="ja-JP" altLang="en-US" sz="6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11"/>
          <p:cNvSpPr txBox="1"/>
          <p:nvPr/>
        </p:nvSpPr>
        <p:spPr>
          <a:xfrm>
            <a:off x="10724604" y="4682888"/>
            <a:ext cx="1359572" cy="6571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b="1" dirty="0" err="1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かごし</a:t>
            </a:r>
            <a:r>
              <a:rPr kumimoji="1" lang="ja-JP" altLang="en-US" sz="100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シンボルマスコット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さくらロールちゃん</a:t>
            </a:r>
          </a:p>
        </p:txBody>
      </p:sp>
    </p:spTree>
    <p:extLst>
      <p:ext uri="{BB962C8B-B14F-4D97-AF65-F5344CB8AC3E}">
        <p14:creationId xmlns:p14="http://schemas.microsoft.com/office/powerpoint/2010/main" val="1116365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2909" y="875506"/>
            <a:ext cx="11046182" cy="4597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自転車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は，原則，車道を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走る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が，小学生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なら，歩道を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走って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も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よい。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842127" y="2600428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歩道　　車道</a:t>
            </a:r>
            <a:endParaRPr kumimoji="1"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6" name="図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038" y="3534538"/>
            <a:ext cx="4969524" cy="282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79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9084" y="86895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7625" y="742560"/>
            <a:ext cx="6224611" cy="65224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自転車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は原則，車道を通行しますが，１３才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未満の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子どもや，７０才以上の高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れい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者などは，「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普通自転車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歩道通行可」の標識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（右図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）がなくても，自転車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で歩道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を通行することができます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しかし，歩道の中では，歩行者がゆう先です。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歩行者のじゃまになるときは，自転車を降りるか，一時停止をしなければなりません。</a:t>
            </a:r>
            <a:endParaRPr lang="ja-JP" altLang="en-US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5966" y="2098013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28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endParaRPr kumimoji="1" lang="ja-JP" altLang="en-US" sz="280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0082236" y="1929869"/>
            <a:ext cx="1753812" cy="1740432"/>
            <a:chOff x="0" y="0"/>
            <a:chExt cx="442" cy="442"/>
          </a:xfrm>
        </p:grpSpPr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0" y="0"/>
              <a:ext cx="442" cy="442"/>
            </a:xfrm>
            <a:prstGeom prst="ellipse">
              <a:avLst/>
            </a:prstGeom>
            <a:solidFill>
              <a:srgbClr val="000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600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7" name="図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" y="11"/>
              <a:ext cx="419" cy="4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104" y="51"/>
              <a:ext cx="114" cy="185"/>
            </a:xfrm>
            <a:custGeom>
              <a:avLst/>
              <a:gdLst>
                <a:gd name="T0" fmla="*/ 14436 w 21600"/>
                <a:gd name="T1" fmla="*/ 12286 h 21600"/>
                <a:gd name="T2" fmla="*/ 17109 w 21600"/>
                <a:gd name="T3" fmla="*/ 12418 h 21600"/>
                <a:gd name="T4" fmla="*/ 18071 w 21600"/>
                <a:gd name="T5" fmla="*/ 9908 h 21600"/>
                <a:gd name="T6" fmla="*/ 18927 w 21600"/>
                <a:gd name="T7" fmla="*/ 12286 h 21600"/>
                <a:gd name="T8" fmla="*/ 21172 w 21600"/>
                <a:gd name="T9" fmla="*/ 14202 h 21600"/>
                <a:gd name="T10" fmla="*/ 20317 w 21600"/>
                <a:gd name="T11" fmla="*/ 16646 h 21600"/>
                <a:gd name="T12" fmla="*/ 19996 w 21600"/>
                <a:gd name="T13" fmla="*/ 14202 h 21600"/>
                <a:gd name="T14" fmla="*/ 19141 w 21600"/>
                <a:gd name="T15" fmla="*/ 15061 h 21600"/>
                <a:gd name="T16" fmla="*/ 19782 w 21600"/>
                <a:gd name="T17" fmla="*/ 16910 h 21600"/>
                <a:gd name="T18" fmla="*/ 18927 w 21600"/>
                <a:gd name="T19" fmla="*/ 17306 h 21600"/>
                <a:gd name="T20" fmla="*/ 20210 w 21600"/>
                <a:gd name="T21" fmla="*/ 19354 h 21600"/>
                <a:gd name="T22" fmla="*/ 18820 w 21600"/>
                <a:gd name="T23" fmla="*/ 20543 h 21600"/>
                <a:gd name="T24" fmla="*/ 18499 w 21600"/>
                <a:gd name="T25" fmla="*/ 19354 h 21600"/>
                <a:gd name="T26" fmla="*/ 17964 w 21600"/>
                <a:gd name="T27" fmla="*/ 18231 h 21600"/>
                <a:gd name="T28" fmla="*/ 16788 w 21600"/>
                <a:gd name="T29" fmla="*/ 17703 h 21600"/>
                <a:gd name="T30" fmla="*/ 16895 w 21600"/>
                <a:gd name="T31" fmla="*/ 19552 h 21600"/>
                <a:gd name="T32" fmla="*/ 15719 w 21600"/>
                <a:gd name="T33" fmla="*/ 20543 h 21600"/>
                <a:gd name="T34" fmla="*/ 15719 w 21600"/>
                <a:gd name="T35" fmla="*/ 19750 h 21600"/>
                <a:gd name="T36" fmla="*/ 14863 w 21600"/>
                <a:gd name="T37" fmla="*/ 16976 h 21600"/>
                <a:gd name="T38" fmla="*/ 14650 w 21600"/>
                <a:gd name="T39" fmla="*/ 16051 h 21600"/>
                <a:gd name="T40" fmla="*/ 15077 w 21600"/>
                <a:gd name="T41" fmla="*/ 13806 h 21600"/>
                <a:gd name="T42" fmla="*/ 13152 w 21600"/>
                <a:gd name="T43" fmla="*/ 12088 h 21600"/>
                <a:gd name="T44" fmla="*/ 11228 w 21600"/>
                <a:gd name="T45" fmla="*/ 8983 h 21600"/>
                <a:gd name="T46" fmla="*/ 10265 w 21600"/>
                <a:gd name="T47" fmla="*/ 7134 h 21600"/>
                <a:gd name="T48" fmla="*/ 9838 w 21600"/>
                <a:gd name="T49" fmla="*/ 9512 h 21600"/>
                <a:gd name="T50" fmla="*/ 10800 w 21600"/>
                <a:gd name="T51" fmla="*/ 11428 h 21600"/>
                <a:gd name="T52" fmla="*/ 9945 w 21600"/>
                <a:gd name="T53" fmla="*/ 12352 h 21600"/>
                <a:gd name="T54" fmla="*/ 11442 w 21600"/>
                <a:gd name="T55" fmla="*/ 15655 h 21600"/>
                <a:gd name="T56" fmla="*/ 10479 w 21600"/>
                <a:gd name="T57" fmla="*/ 19883 h 21600"/>
                <a:gd name="T58" fmla="*/ 11228 w 21600"/>
                <a:gd name="T59" fmla="*/ 20807 h 21600"/>
                <a:gd name="T60" fmla="*/ 8448 w 21600"/>
                <a:gd name="T61" fmla="*/ 20081 h 21600"/>
                <a:gd name="T62" fmla="*/ 8661 w 21600"/>
                <a:gd name="T63" fmla="*/ 15985 h 21600"/>
                <a:gd name="T64" fmla="*/ 7378 w 21600"/>
                <a:gd name="T65" fmla="*/ 13739 h 21600"/>
                <a:gd name="T66" fmla="*/ 7057 w 21600"/>
                <a:gd name="T67" fmla="*/ 20543 h 21600"/>
                <a:gd name="T68" fmla="*/ 7271 w 21600"/>
                <a:gd name="T69" fmla="*/ 21600 h 21600"/>
                <a:gd name="T70" fmla="*/ 4491 w 21600"/>
                <a:gd name="T71" fmla="*/ 20345 h 21600"/>
                <a:gd name="T72" fmla="*/ 4170 w 21600"/>
                <a:gd name="T73" fmla="*/ 13013 h 21600"/>
                <a:gd name="T74" fmla="*/ 3208 w 21600"/>
                <a:gd name="T75" fmla="*/ 11890 h 21600"/>
                <a:gd name="T76" fmla="*/ 3956 w 21600"/>
                <a:gd name="T77" fmla="*/ 7200 h 21600"/>
                <a:gd name="T78" fmla="*/ 2780 w 21600"/>
                <a:gd name="T79" fmla="*/ 8455 h 21600"/>
                <a:gd name="T80" fmla="*/ 2459 w 21600"/>
                <a:gd name="T81" fmla="*/ 12749 h 21600"/>
                <a:gd name="T82" fmla="*/ 1283 w 21600"/>
                <a:gd name="T83" fmla="*/ 12484 h 21600"/>
                <a:gd name="T84" fmla="*/ 2139 w 21600"/>
                <a:gd name="T85" fmla="*/ 5284 h 21600"/>
                <a:gd name="T86" fmla="*/ 5560 w 21600"/>
                <a:gd name="T87" fmla="*/ 3435 h 21600"/>
                <a:gd name="T88" fmla="*/ 5347 w 21600"/>
                <a:gd name="T89" fmla="*/ 1585 h 21600"/>
                <a:gd name="T90" fmla="*/ 4705 w 21600"/>
                <a:gd name="T91" fmla="*/ 991 h 21600"/>
                <a:gd name="T92" fmla="*/ 5453 w 21600"/>
                <a:gd name="T93" fmla="*/ 925 h 21600"/>
                <a:gd name="T94" fmla="*/ 7057 w 21600"/>
                <a:gd name="T95" fmla="*/ 0 h 21600"/>
                <a:gd name="T96" fmla="*/ 8661 w 21600"/>
                <a:gd name="T97" fmla="*/ 925 h 21600"/>
                <a:gd name="T98" fmla="*/ 10265 w 21600"/>
                <a:gd name="T99" fmla="*/ 1321 h 21600"/>
                <a:gd name="T100" fmla="*/ 8768 w 21600"/>
                <a:gd name="T101" fmla="*/ 1585 h 21600"/>
                <a:gd name="T102" fmla="*/ 8448 w 21600"/>
                <a:gd name="T103" fmla="*/ 3105 h 21600"/>
                <a:gd name="T104" fmla="*/ 11869 w 21600"/>
                <a:gd name="T105" fmla="*/ 4756 h 21600"/>
                <a:gd name="T106" fmla="*/ 14436 w 21600"/>
                <a:gd name="T107" fmla="*/ 1228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1600" h="21600">
                  <a:moveTo>
                    <a:pt x="14436" y="12286"/>
                  </a:moveTo>
                  <a:cubicBezTo>
                    <a:pt x="14863" y="12550"/>
                    <a:pt x="16040" y="12749"/>
                    <a:pt x="17109" y="12418"/>
                  </a:cubicBezTo>
                  <a:cubicBezTo>
                    <a:pt x="16040" y="11692"/>
                    <a:pt x="16253" y="9908"/>
                    <a:pt x="18071" y="9908"/>
                  </a:cubicBezTo>
                  <a:cubicBezTo>
                    <a:pt x="19889" y="9908"/>
                    <a:pt x="19889" y="11824"/>
                    <a:pt x="18927" y="12286"/>
                  </a:cubicBezTo>
                  <a:cubicBezTo>
                    <a:pt x="20210" y="12683"/>
                    <a:pt x="21172" y="12749"/>
                    <a:pt x="21172" y="14202"/>
                  </a:cubicBezTo>
                  <a:cubicBezTo>
                    <a:pt x="21279" y="15787"/>
                    <a:pt x="21600" y="16910"/>
                    <a:pt x="20317" y="16646"/>
                  </a:cubicBezTo>
                  <a:cubicBezTo>
                    <a:pt x="20317" y="15589"/>
                    <a:pt x="20317" y="14202"/>
                    <a:pt x="19996" y="14202"/>
                  </a:cubicBezTo>
                  <a:cubicBezTo>
                    <a:pt x="19354" y="14202"/>
                    <a:pt x="19141" y="14400"/>
                    <a:pt x="19141" y="15061"/>
                  </a:cubicBezTo>
                  <a:cubicBezTo>
                    <a:pt x="19141" y="15655"/>
                    <a:pt x="20103" y="16910"/>
                    <a:pt x="19782" y="16910"/>
                  </a:cubicBezTo>
                  <a:cubicBezTo>
                    <a:pt x="19354" y="16976"/>
                    <a:pt x="19248" y="17306"/>
                    <a:pt x="18927" y="17306"/>
                  </a:cubicBezTo>
                  <a:cubicBezTo>
                    <a:pt x="18392" y="17306"/>
                    <a:pt x="19889" y="19222"/>
                    <a:pt x="20210" y="19354"/>
                  </a:cubicBezTo>
                  <a:cubicBezTo>
                    <a:pt x="20745" y="19486"/>
                    <a:pt x="19248" y="20807"/>
                    <a:pt x="18820" y="20543"/>
                  </a:cubicBezTo>
                  <a:cubicBezTo>
                    <a:pt x="18178" y="20279"/>
                    <a:pt x="18499" y="19750"/>
                    <a:pt x="18499" y="19354"/>
                  </a:cubicBezTo>
                  <a:cubicBezTo>
                    <a:pt x="18499" y="18892"/>
                    <a:pt x="17964" y="18892"/>
                    <a:pt x="17964" y="18231"/>
                  </a:cubicBezTo>
                  <a:cubicBezTo>
                    <a:pt x="17964" y="17703"/>
                    <a:pt x="17323" y="17439"/>
                    <a:pt x="16788" y="17703"/>
                  </a:cubicBezTo>
                  <a:cubicBezTo>
                    <a:pt x="16253" y="17901"/>
                    <a:pt x="16467" y="19222"/>
                    <a:pt x="16895" y="19552"/>
                  </a:cubicBezTo>
                  <a:cubicBezTo>
                    <a:pt x="17430" y="19883"/>
                    <a:pt x="17644" y="20675"/>
                    <a:pt x="15719" y="20543"/>
                  </a:cubicBezTo>
                  <a:cubicBezTo>
                    <a:pt x="14650" y="20477"/>
                    <a:pt x="15291" y="19883"/>
                    <a:pt x="15719" y="19750"/>
                  </a:cubicBezTo>
                  <a:cubicBezTo>
                    <a:pt x="14970" y="19024"/>
                    <a:pt x="14329" y="17901"/>
                    <a:pt x="14863" y="16976"/>
                  </a:cubicBezTo>
                  <a:cubicBezTo>
                    <a:pt x="14008" y="16778"/>
                    <a:pt x="13366" y="16514"/>
                    <a:pt x="14650" y="16051"/>
                  </a:cubicBezTo>
                  <a:cubicBezTo>
                    <a:pt x="15719" y="15655"/>
                    <a:pt x="15933" y="13806"/>
                    <a:pt x="15077" y="13806"/>
                  </a:cubicBezTo>
                  <a:cubicBezTo>
                    <a:pt x="14650" y="13806"/>
                    <a:pt x="13046" y="14004"/>
                    <a:pt x="13152" y="12088"/>
                  </a:cubicBezTo>
                  <a:cubicBezTo>
                    <a:pt x="12297" y="11692"/>
                    <a:pt x="11655" y="10635"/>
                    <a:pt x="11228" y="8983"/>
                  </a:cubicBezTo>
                  <a:cubicBezTo>
                    <a:pt x="10907" y="7332"/>
                    <a:pt x="10800" y="7002"/>
                    <a:pt x="10265" y="7134"/>
                  </a:cubicBezTo>
                  <a:cubicBezTo>
                    <a:pt x="9731" y="7200"/>
                    <a:pt x="9410" y="8323"/>
                    <a:pt x="9838" y="9512"/>
                  </a:cubicBezTo>
                  <a:cubicBezTo>
                    <a:pt x="10479" y="10767"/>
                    <a:pt x="11121" y="10965"/>
                    <a:pt x="10800" y="11428"/>
                  </a:cubicBezTo>
                  <a:cubicBezTo>
                    <a:pt x="10479" y="11956"/>
                    <a:pt x="9838" y="11824"/>
                    <a:pt x="9945" y="12352"/>
                  </a:cubicBezTo>
                  <a:cubicBezTo>
                    <a:pt x="10265" y="12947"/>
                    <a:pt x="11442" y="14664"/>
                    <a:pt x="11442" y="15655"/>
                  </a:cubicBezTo>
                  <a:cubicBezTo>
                    <a:pt x="11442" y="16514"/>
                    <a:pt x="10479" y="19883"/>
                    <a:pt x="10479" y="19883"/>
                  </a:cubicBezTo>
                  <a:cubicBezTo>
                    <a:pt x="10479" y="19883"/>
                    <a:pt x="11655" y="20477"/>
                    <a:pt x="11228" y="20807"/>
                  </a:cubicBezTo>
                  <a:cubicBezTo>
                    <a:pt x="10907" y="20939"/>
                    <a:pt x="8554" y="21336"/>
                    <a:pt x="8448" y="20081"/>
                  </a:cubicBezTo>
                  <a:cubicBezTo>
                    <a:pt x="8234" y="19024"/>
                    <a:pt x="8661" y="17306"/>
                    <a:pt x="8661" y="15985"/>
                  </a:cubicBezTo>
                  <a:cubicBezTo>
                    <a:pt x="8661" y="14730"/>
                    <a:pt x="8127" y="13607"/>
                    <a:pt x="7378" y="13739"/>
                  </a:cubicBezTo>
                  <a:cubicBezTo>
                    <a:pt x="6523" y="13872"/>
                    <a:pt x="6523" y="19354"/>
                    <a:pt x="7057" y="20543"/>
                  </a:cubicBezTo>
                  <a:cubicBezTo>
                    <a:pt x="8020" y="21402"/>
                    <a:pt x="7699" y="21600"/>
                    <a:pt x="7271" y="21600"/>
                  </a:cubicBezTo>
                  <a:cubicBezTo>
                    <a:pt x="6630" y="21600"/>
                    <a:pt x="4491" y="21534"/>
                    <a:pt x="4491" y="20345"/>
                  </a:cubicBezTo>
                  <a:cubicBezTo>
                    <a:pt x="4491" y="19288"/>
                    <a:pt x="4491" y="13739"/>
                    <a:pt x="4170" y="13013"/>
                  </a:cubicBezTo>
                  <a:cubicBezTo>
                    <a:pt x="3850" y="12286"/>
                    <a:pt x="3208" y="12088"/>
                    <a:pt x="3208" y="11890"/>
                  </a:cubicBezTo>
                  <a:cubicBezTo>
                    <a:pt x="3315" y="11692"/>
                    <a:pt x="4491" y="7596"/>
                    <a:pt x="3956" y="7200"/>
                  </a:cubicBezTo>
                  <a:cubicBezTo>
                    <a:pt x="3529" y="6804"/>
                    <a:pt x="3208" y="6936"/>
                    <a:pt x="2780" y="8455"/>
                  </a:cubicBezTo>
                  <a:cubicBezTo>
                    <a:pt x="2673" y="9776"/>
                    <a:pt x="2139" y="11824"/>
                    <a:pt x="2459" y="12749"/>
                  </a:cubicBezTo>
                  <a:cubicBezTo>
                    <a:pt x="2246" y="13013"/>
                    <a:pt x="1604" y="13343"/>
                    <a:pt x="1283" y="12484"/>
                  </a:cubicBezTo>
                  <a:cubicBezTo>
                    <a:pt x="962" y="11692"/>
                    <a:pt x="0" y="7927"/>
                    <a:pt x="2139" y="5284"/>
                  </a:cubicBezTo>
                  <a:cubicBezTo>
                    <a:pt x="2994" y="3831"/>
                    <a:pt x="5453" y="3765"/>
                    <a:pt x="5560" y="3435"/>
                  </a:cubicBezTo>
                  <a:cubicBezTo>
                    <a:pt x="5881" y="3039"/>
                    <a:pt x="5347" y="2774"/>
                    <a:pt x="5347" y="1585"/>
                  </a:cubicBezTo>
                  <a:cubicBezTo>
                    <a:pt x="4170" y="1585"/>
                    <a:pt x="3743" y="1123"/>
                    <a:pt x="4705" y="991"/>
                  </a:cubicBezTo>
                  <a:cubicBezTo>
                    <a:pt x="5667" y="925"/>
                    <a:pt x="5453" y="925"/>
                    <a:pt x="5453" y="925"/>
                  </a:cubicBezTo>
                  <a:cubicBezTo>
                    <a:pt x="5453" y="925"/>
                    <a:pt x="5240" y="66"/>
                    <a:pt x="7057" y="0"/>
                  </a:cubicBezTo>
                  <a:cubicBezTo>
                    <a:pt x="8768" y="0"/>
                    <a:pt x="8661" y="925"/>
                    <a:pt x="8661" y="925"/>
                  </a:cubicBezTo>
                  <a:cubicBezTo>
                    <a:pt x="8661" y="925"/>
                    <a:pt x="10586" y="991"/>
                    <a:pt x="10265" y="1321"/>
                  </a:cubicBezTo>
                  <a:cubicBezTo>
                    <a:pt x="9838" y="1585"/>
                    <a:pt x="8875" y="1585"/>
                    <a:pt x="8768" y="1585"/>
                  </a:cubicBezTo>
                  <a:cubicBezTo>
                    <a:pt x="8661" y="1585"/>
                    <a:pt x="8661" y="2840"/>
                    <a:pt x="8448" y="3105"/>
                  </a:cubicBezTo>
                  <a:cubicBezTo>
                    <a:pt x="8982" y="3633"/>
                    <a:pt x="11335" y="4294"/>
                    <a:pt x="11869" y="4756"/>
                  </a:cubicBezTo>
                  <a:cubicBezTo>
                    <a:pt x="12832" y="5813"/>
                    <a:pt x="14008" y="12088"/>
                    <a:pt x="14436" y="1228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600">
                  <a:solidFill>
                    <a:srgbClr val="00FF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199" y="334"/>
              <a:ext cx="11" cy="1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600">
                  <a:solidFill>
                    <a:srgbClr val="FF33F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10" name="図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" y="252"/>
              <a:ext cx="130" cy="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Oval 13"/>
            <p:cNvSpPr>
              <a:spLocks noChangeArrowheads="1"/>
            </p:cNvSpPr>
            <p:nvPr/>
          </p:nvSpPr>
          <p:spPr bwMode="auto">
            <a:xfrm>
              <a:off x="320" y="334"/>
              <a:ext cx="11" cy="1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600">
                  <a:solidFill>
                    <a:srgbClr val="FF33F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12" name="図 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" y="321"/>
              <a:ext cx="31" cy="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5"/>
            <p:cNvSpPr>
              <a:spLocks noChangeArrowheads="1"/>
            </p:cNvSpPr>
            <p:nvPr/>
          </p:nvSpPr>
          <p:spPr bwMode="auto">
            <a:xfrm>
              <a:off x="259" y="312"/>
              <a:ext cx="24" cy="51"/>
            </a:xfrm>
            <a:custGeom>
              <a:avLst/>
              <a:gdLst>
                <a:gd name="T0" fmla="*/ 2009 w 21600"/>
                <a:gd name="T1" fmla="*/ 2136 h 21600"/>
                <a:gd name="T2" fmla="*/ 11051 w 21600"/>
                <a:gd name="T3" fmla="*/ 18752 h 21600"/>
                <a:gd name="T4" fmla="*/ 6028 w 21600"/>
                <a:gd name="T5" fmla="*/ 18752 h 21600"/>
                <a:gd name="T6" fmla="*/ 7033 w 21600"/>
                <a:gd name="T7" fmla="*/ 21600 h 21600"/>
                <a:gd name="T8" fmla="*/ 21600 w 21600"/>
                <a:gd name="T9" fmla="*/ 21600 h 21600"/>
                <a:gd name="T10" fmla="*/ 20595 w 21600"/>
                <a:gd name="T11" fmla="*/ 19226 h 21600"/>
                <a:gd name="T12" fmla="*/ 16577 w 21600"/>
                <a:gd name="T13" fmla="*/ 19226 h 21600"/>
                <a:gd name="T14" fmla="*/ 8540 w 21600"/>
                <a:gd name="T15" fmla="*/ 2611 h 21600"/>
                <a:gd name="T16" fmla="*/ 11553 w 21600"/>
                <a:gd name="T17" fmla="*/ 1662 h 21600"/>
                <a:gd name="T18" fmla="*/ 12056 w 21600"/>
                <a:gd name="T19" fmla="*/ 0 h 21600"/>
                <a:gd name="T20" fmla="*/ 0 w 21600"/>
                <a:gd name="T21" fmla="*/ 0 h 21600"/>
                <a:gd name="T22" fmla="*/ 0 w 21600"/>
                <a:gd name="T23" fmla="*/ 1424 h 21600"/>
                <a:gd name="T24" fmla="*/ 2009 w 21600"/>
                <a:gd name="T25" fmla="*/ 213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600" h="21600">
                  <a:moveTo>
                    <a:pt x="2009" y="2136"/>
                  </a:moveTo>
                  <a:cubicBezTo>
                    <a:pt x="2009" y="2136"/>
                    <a:pt x="11051" y="18752"/>
                    <a:pt x="11051" y="18752"/>
                  </a:cubicBezTo>
                  <a:cubicBezTo>
                    <a:pt x="11051" y="18752"/>
                    <a:pt x="6028" y="18752"/>
                    <a:pt x="6028" y="18752"/>
                  </a:cubicBezTo>
                  <a:cubicBezTo>
                    <a:pt x="6028" y="18752"/>
                    <a:pt x="7033" y="21600"/>
                    <a:pt x="7033" y="21600"/>
                  </a:cubicBezTo>
                  <a:cubicBezTo>
                    <a:pt x="7033" y="21600"/>
                    <a:pt x="21600" y="21600"/>
                    <a:pt x="21600" y="21600"/>
                  </a:cubicBezTo>
                  <a:cubicBezTo>
                    <a:pt x="21600" y="21600"/>
                    <a:pt x="20595" y="19226"/>
                    <a:pt x="20595" y="19226"/>
                  </a:cubicBezTo>
                  <a:cubicBezTo>
                    <a:pt x="20595" y="19226"/>
                    <a:pt x="16577" y="19226"/>
                    <a:pt x="16577" y="19226"/>
                  </a:cubicBezTo>
                  <a:cubicBezTo>
                    <a:pt x="16577" y="19226"/>
                    <a:pt x="8540" y="2611"/>
                    <a:pt x="8540" y="2611"/>
                  </a:cubicBezTo>
                  <a:cubicBezTo>
                    <a:pt x="8540" y="2611"/>
                    <a:pt x="11553" y="1662"/>
                    <a:pt x="11553" y="1662"/>
                  </a:cubicBezTo>
                  <a:cubicBezTo>
                    <a:pt x="11553" y="1662"/>
                    <a:pt x="12056" y="0"/>
                    <a:pt x="12056" y="0"/>
                  </a:cubicBezTo>
                  <a:cubicBezTo>
                    <a:pt x="12056" y="0"/>
                    <a:pt x="0" y="0"/>
                    <a:pt x="0" y="0"/>
                  </a:cubicBezTo>
                  <a:cubicBezTo>
                    <a:pt x="0" y="0"/>
                    <a:pt x="0" y="1424"/>
                    <a:pt x="0" y="1424"/>
                  </a:cubicBezTo>
                  <a:cubicBezTo>
                    <a:pt x="0" y="1424"/>
                    <a:pt x="2009" y="2136"/>
                    <a:pt x="2009" y="213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600">
                  <a:solidFill>
                    <a:srgbClr val="FF33FF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14" name="図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" y="310"/>
              <a:ext cx="58" cy="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図 1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" y="310"/>
              <a:ext cx="57" cy="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5112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9216" y="2160508"/>
            <a:ext cx="11633200" cy="2915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自転車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は，車の仲間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なので，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歩道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のない道路では，左側を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走る</a:t>
            </a:r>
            <a:r>
              <a:rPr lang="ja-JP" altLang="en-US" sz="54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。</a:t>
            </a:r>
            <a:endParaRPr lang="en-US" altLang="ja-JP" sz="54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3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48454" y="2620479"/>
            <a:ext cx="7020501" cy="24067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4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</a:t>
            </a: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は車の仲間です。</a:t>
            </a:r>
          </a:p>
          <a:p>
            <a:pPr marL="0" indent="0">
              <a:buNone/>
            </a:pP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車と同じように，道路</a:t>
            </a:r>
            <a:r>
              <a:rPr lang="ja-JP" altLang="en-US" sz="4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endParaRPr lang="en-US" altLang="ja-JP" sz="4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，左側を通行します。</a:t>
            </a:r>
            <a:endParaRPr lang="ja-JP" altLang="en-US" sz="44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5" y="2066360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lang="ja-JP" altLang="en-US" sz="30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36638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6647" y="1580770"/>
            <a:ext cx="11430001" cy="40415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自転車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に乗っているときに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歩行者を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見つけたら，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ぶつから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ないために，相手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がよける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まで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ベルを鳴らし続ける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32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7" y="740600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426035" y="1789457"/>
            <a:ext cx="6752492" cy="5568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ベル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は，見通しの悪い場所（周りがよく見えない場所）などを走っているときに，周りの車に，自分の存在を知らせる場合に鳴らします。</a:t>
            </a:r>
          </a:p>
          <a:p>
            <a:pPr marL="0" indent="0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歩行者に対する「どいてください」という合図で使ってはなりません。</a:t>
            </a:r>
            <a:endParaRPr lang="ja-JP" altLang="en-US" sz="3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3798" y="1802572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b="1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128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5078" y="1905061"/>
            <a:ext cx="10119423" cy="3709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「止まれ」の標識は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車が止まるためにあるが，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自転車も，なるべく止まった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ほうがよい。</a:t>
            </a:r>
            <a:endParaRPr kumimoji="1" lang="ja-JP" altLang="en-US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8937867" y="2079151"/>
            <a:ext cx="2689841" cy="2245714"/>
            <a:chOff x="0" y="0"/>
            <a:chExt cx="487" cy="428"/>
          </a:xfrm>
        </p:grpSpPr>
        <p:sp>
          <p:nvSpPr>
            <p:cNvPr id="6" name="Freeform 2"/>
            <p:cNvSpPr>
              <a:spLocks noChangeArrowheads="1"/>
            </p:cNvSpPr>
            <p:nvPr/>
          </p:nvSpPr>
          <p:spPr bwMode="auto">
            <a:xfrm>
              <a:off x="0" y="0"/>
              <a:ext cx="487" cy="428"/>
            </a:xfrm>
            <a:custGeom>
              <a:avLst/>
              <a:gdLst>
                <a:gd name="T0" fmla="*/ 855 w 21600"/>
                <a:gd name="T1" fmla="*/ 0 h 21600"/>
                <a:gd name="T2" fmla="*/ 20745 w 21600"/>
                <a:gd name="T3" fmla="*/ 0 h 21600"/>
                <a:gd name="T4" fmla="*/ 21600 w 21600"/>
                <a:gd name="T5" fmla="*/ 973 h 21600"/>
                <a:gd name="T6" fmla="*/ 21474 w 21600"/>
                <a:gd name="T7" fmla="*/ 1459 h 21600"/>
                <a:gd name="T8" fmla="*/ 11617 w 21600"/>
                <a:gd name="T9" fmla="*/ 21114 h 21600"/>
                <a:gd name="T10" fmla="*/ 10888 w 21600"/>
                <a:gd name="T11" fmla="*/ 21600 h 21600"/>
                <a:gd name="T12" fmla="*/ 10184 w 21600"/>
                <a:gd name="T13" fmla="*/ 21114 h 21600"/>
                <a:gd name="T14" fmla="*/ 126 w 21600"/>
                <a:gd name="T15" fmla="*/ 1459 h 21600"/>
                <a:gd name="T16" fmla="*/ 0 w 21600"/>
                <a:gd name="T17" fmla="*/ 973 h 21600"/>
                <a:gd name="T18" fmla="*/ 855 w 21600"/>
                <a:gd name="T19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00" h="21600">
                  <a:moveTo>
                    <a:pt x="855" y="0"/>
                  </a:moveTo>
                  <a:cubicBezTo>
                    <a:pt x="855" y="0"/>
                    <a:pt x="20745" y="0"/>
                    <a:pt x="20745" y="0"/>
                  </a:cubicBezTo>
                  <a:cubicBezTo>
                    <a:pt x="21198" y="0"/>
                    <a:pt x="21600" y="458"/>
                    <a:pt x="21600" y="973"/>
                  </a:cubicBezTo>
                  <a:cubicBezTo>
                    <a:pt x="21600" y="1144"/>
                    <a:pt x="21550" y="1345"/>
                    <a:pt x="21474" y="1459"/>
                  </a:cubicBezTo>
                  <a:cubicBezTo>
                    <a:pt x="21474" y="1459"/>
                    <a:pt x="11617" y="21114"/>
                    <a:pt x="11617" y="21114"/>
                  </a:cubicBezTo>
                  <a:cubicBezTo>
                    <a:pt x="11466" y="21400"/>
                    <a:pt x="11190" y="21600"/>
                    <a:pt x="10888" y="21600"/>
                  </a:cubicBezTo>
                  <a:cubicBezTo>
                    <a:pt x="10611" y="21600"/>
                    <a:pt x="10310" y="21400"/>
                    <a:pt x="10184" y="21114"/>
                  </a:cubicBezTo>
                  <a:cubicBezTo>
                    <a:pt x="10184" y="21114"/>
                    <a:pt x="126" y="1459"/>
                    <a:pt x="126" y="1459"/>
                  </a:cubicBezTo>
                  <a:cubicBezTo>
                    <a:pt x="50" y="1316"/>
                    <a:pt x="0" y="1144"/>
                    <a:pt x="0" y="973"/>
                  </a:cubicBezTo>
                  <a:cubicBezTo>
                    <a:pt x="0" y="458"/>
                    <a:pt x="402" y="0"/>
                    <a:pt x="855" y="0"/>
                  </a:cubicBez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600">
                  <a:solidFill>
                    <a:srgbClr val="FFCC33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" name="Freeform 3"/>
            <p:cNvSpPr>
              <a:spLocks noChangeArrowheads="1"/>
            </p:cNvSpPr>
            <p:nvPr/>
          </p:nvSpPr>
          <p:spPr bwMode="auto">
            <a:xfrm>
              <a:off x="102" y="76"/>
              <a:ext cx="95" cy="88"/>
            </a:xfrm>
            <a:custGeom>
              <a:avLst/>
              <a:gdLst>
                <a:gd name="T0" fmla="*/ 11186 w 21600"/>
                <a:gd name="T1" fmla="*/ 0 h 21600"/>
                <a:gd name="T2" fmla="*/ 11829 w 21600"/>
                <a:gd name="T3" fmla="*/ 692 h 21600"/>
                <a:gd name="T4" fmla="*/ 11829 w 21600"/>
                <a:gd name="T5" fmla="*/ 8585 h 21600"/>
                <a:gd name="T6" fmla="*/ 19286 w 21600"/>
                <a:gd name="T7" fmla="*/ 8585 h 21600"/>
                <a:gd name="T8" fmla="*/ 19800 w 21600"/>
                <a:gd name="T9" fmla="*/ 9138 h 21600"/>
                <a:gd name="T10" fmla="*/ 19286 w 21600"/>
                <a:gd name="T11" fmla="*/ 9831 h 21600"/>
                <a:gd name="T12" fmla="*/ 11829 w 21600"/>
                <a:gd name="T13" fmla="*/ 9831 h 21600"/>
                <a:gd name="T14" fmla="*/ 11829 w 21600"/>
                <a:gd name="T15" fmla="*/ 20631 h 21600"/>
                <a:gd name="T16" fmla="*/ 21086 w 21600"/>
                <a:gd name="T17" fmla="*/ 20631 h 21600"/>
                <a:gd name="T18" fmla="*/ 21600 w 21600"/>
                <a:gd name="T19" fmla="*/ 21185 h 21600"/>
                <a:gd name="T20" fmla="*/ 21086 w 21600"/>
                <a:gd name="T21" fmla="*/ 21600 h 21600"/>
                <a:gd name="T22" fmla="*/ 643 w 21600"/>
                <a:gd name="T23" fmla="*/ 21600 h 21600"/>
                <a:gd name="T24" fmla="*/ 0 w 21600"/>
                <a:gd name="T25" fmla="*/ 21185 h 21600"/>
                <a:gd name="T26" fmla="*/ 643 w 21600"/>
                <a:gd name="T27" fmla="*/ 20631 h 21600"/>
                <a:gd name="T28" fmla="*/ 3729 w 21600"/>
                <a:gd name="T29" fmla="*/ 20631 h 21600"/>
                <a:gd name="T30" fmla="*/ 3729 w 21600"/>
                <a:gd name="T31" fmla="*/ 6508 h 21600"/>
                <a:gd name="T32" fmla="*/ 4500 w 21600"/>
                <a:gd name="T33" fmla="*/ 5815 h 21600"/>
                <a:gd name="T34" fmla="*/ 5014 w 21600"/>
                <a:gd name="T35" fmla="*/ 6508 h 21600"/>
                <a:gd name="T36" fmla="*/ 5014 w 21600"/>
                <a:gd name="T37" fmla="*/ 20631 h 21600"/>
                <a:gd name="T38" fmla="*/ 10671 w 21600"/>
                <a:gd name="T39" fmla="*/ 20631 h 21600"/>
                <a:gd name="T40" fmla="*/ 10671 w 21600"/>
                <a:gd name="T41" fmla="*/ 692 h 21600"/>
                <a:gd name="T42" fmla="*/ 11186 w 21600"/>
                <a:gd name="T4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600" h="21600">
                  <a:moveTo>
                    <a:pt x="11186" y="0"/>
                  </a:moveTo>
                  <a:cubicBezTo>
                    <a:pt x="11571" y="0"/>
                    <a:pt x="11700" y="277"/>
                    <a:pt x="11829" y="692"/>
                  </a:cubicBezTo>
                  <a:cubicBezTo>
                    <a:pt x="11829" y="3323"/>
                    <a:pt x="11829" y="5815"/>
                    <a:pt x="11829" y="8585"/>
                  </a:cubicBezTo>
                  <a:cubicBezTo>
                    <a:pt x="14271" y="8585"/>
                    <a:pt x="16843" y="8585"/>
                    <a:pt x="19286" y="8585"/>
                  </a:cubicBezTo>
                  <a:cubicBezTo>
                    <a:pt x="19671" y="8585"/>
                    <a:pt x="19800" y="8723"/>
                    <a:pt x="19800" y="9138"/>
                  </a:cubicBezTo>
                  <a:cubicBezTo>
                    <a:pt x="19800" y="9554"/>
                    <a:pt x="19671" y="9831"/>
                    <a:pt x="19286" y="9831"/>
                  </a:cubicBezTo>
                  <a:cubicBezTo>
                    <a:pt x="16843" y="9831"/>
                    <a:pt x="14271" y="9831"/>
                    <a:pt x="11829" y="9831"/>
                  </a:cubicBezTo>
                  <a:cubicBezTo>
                    <a:pt x="11829" y="13292"/>
                    <a:pt x="11829" y="16892"/>
                    <a:pt x="11829" y="20631"/>
                  </a:cubicBezTo>
                  <a:cubicBezTo>
                    <a:pt x="15043" y="20631"/>
                    <a:pt x="18129" y="20631"/>
                    <a:pt x="21086" y="20631"/>
                  </a:cubicBezTo>
                  <a:cubicBezTo>
                    <a:pt x="21471" y="20631"/>
                    <a:pt x="21600" y="20908"/>
                    <a:pt x="21600" y="21185"/>
                  </a:cubicBezTo>
                  <a:cubicBezTo>
                    <a:pt x="21600" y="21462"/>
                    <a:pt x="21471" y="21600"/>
                    <a:pt x="21086" y="21600"/>
                  </a:cubicBezTo>
                  <a:cubicBezTo>
                    <a:pt x="14143" y="21600"/>
                    <a:pt x="7329" y="21600"/>
                    <a:pt x="643" y="21600"/>
                  </a:cubicBezTo>
                  <a:cubicBezTo>
                    <a:pt x="257" y="21600"/>
                    <a:pt x="0" y="21462"/>
                    <a:pt x="0" y="21185"/>
                  </a:cubicBezTo>
                  <a:cubicBezTo>
                    <a:pt x="0" y="20908"/>
                    <a:pt x="257" y="20631"/>
                    <a:pt x="643" y="20631"/>
                  </a:cubicBezTo>
                  <a:cubicBezTo>
                    <a:pt x="1543" y="20631"/>
                    <a:pt x="2700" y="20631"/>
                    <a:pt x="3729" y="20631"/>
                  </a:cubicBezTo>
                  <a:cubicBezTo>
                    <a:pt x="3729" y="15785"/>
                    <a:pt x="3729" y="11215"/>
                    <a:pt x="3729" y="6508"/>
                  </a:cubicBezTo>
                  <a:cubicBezTo>
                    <a:pt x="3729" y="6092"/>
                    <a:pt x="3986" y="5815"/>
                    <a:pt x="4500" y="5815"/>
                  </a:cubicBezTo>
                  <a:cubicBezTo>
                    <a:pt x="4757" y="5815"/>
                    <a:pt x="5014" y="6092"/>
                    <a:pt x="5014" y="6508"/>
                  </a:cubicBezTo>
                  <a:cubicBezTo>
                    <a:pt x="5014" y="11215"/>
                    <a:pt x="5014" y="15785"/>
                    <a:pt x="5014" y="20631"/>
                  </a:cubicBezTo>
                  <a:cubicBezTo>
                    <a:pt x="6943" y="20631"/>
                    <a:pt x="8743" y="20631"/>
                    <a:pt x="10671" y="20631"/>
                  </a:cubicBezTo>
                  <a:cubicBezTo>
                    <a:pt x="10671" y="13846"/>
                    <a:pt x="10671" y="7338"/>
                    <a:pt x="10671" y="692"/>
                  </a:cubicBezTo>
                  <a:cubicBezTo>
                    <a:pt x="10671" y="277"/>
                    <a:pt x="10929" y="0"/>
                    <a:pt x="11186" y="0"/>
                  </a:cubicBezTo>
                </a:path>
              </a:pathLst>
            </a:custGeom>
            <a:solidFill>
              <a:srgbClr val="FFFFFF"/>
            </a:solidFill>
            <a:ln w="10800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8" name="図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" y="71"/>
              <a:ext cx="89" cy="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Freeform 5"/>
            <p:cNvSpPr>
              <a:spLocks noChangeArrowheads="1"/>
            </p:cNvSpPr>
            <p:nvPr/>
          </p:nvSpPr>
          <p:spPr bwMode="auto">
            <a:xfrm>
              <a:off x="290" y="74"/>
              <a:ext cx="93" cy="93"/>
            </a:xfrm>
            <a:custGeom>
              <a:avLst/>
              <a:gdLst>
                <a:gd name="T0" fmla="*/ 5795 w 21600"/>
                <a:gd name="T1" fmla="*/ 0 h 21600"/>
                <a:gd name="T2" fmla="*/ 6190 w 21600"/>
                <a:gd name="T3" fmla="*/ 663 h 21600"/>
                <a:gd name="T4" fmla="*/ 6190 w 21600"/>
                <a:gd name="T5" fmla="*/ 3975 h 21600"/>
                <a:gd name="T6" fmla="*/ 7244 w 21600"/>
                <a:gd name="T7" fmla="*/ 4903 h 21600"/>
                <a:gd name="T8" fmla="*/ 6980 w 21600"/>
                <a:gd name="T9" fmla="*/ 5963 h 21600"/>
                <a:gd name="T10" fmla="*/ 11327 w 21600"/>
                <a:gd name="T11" fmla="*/ 2783 h 21600"/>
                <a:gd name="T12" fmla="*/ 14488 w 21600"/>
                <a:gd name="T13" fmla="*/ 2120 h 21600"/>
                <a:gd name="T14" fmla="*/ 17385 w 21600"/>
                <a:gd name="T15" fmla="*/ 3180 h 21600"/>
                <a:gd name="T16" fmla="*/ 18702 w 21600"/>
                <a:gd name="T17" fmla="*/ 6493 h 21600"/>
                <a:gd name="T18" fmla="*/ 17780 w 21600"/>
                <a:gd name="T19" fmla="*/ 13384 h 21600"/>
                <a:gd name="T20" fmla="*/ 17254 w 21600"/>
                <a:gd name="T21" fmla="*/ 18950 h 21600"/>
                <a:gd name="T22" fmla="*/ 18439 w 21600"/>
                <a:gd name="T23" fmla="*/ 20010 h 21600"/>
                <a:gd name="T24" fmla="*/ 20283 w 21600"/>
                <a:gd name="T25" fmla="*/ 18685 h 21600"/>
                <a:gd name="T26" fmla="*/ 20810 w 21600"/>
                <a:gd name="T27" fmla="*/ 18287 h 21600"/>
                <a:gd name="T28" fmla="*/ 21600 w 21600"/>
                <a:gd name="T29" fmla="*/ 19082 h 21600"/>
                <a:gd name="T30" fmla="*/ 20678 w 21600"/>
                <a:gd name="T31" fmla="*/ 20010 h 21600"/>
                <a:gd name="T32" fmla="*/ 18307 w 21600"/>
                <a:gd name="T33" fmla="*/ 21202 h 21600"/>
                <a:gd name="T34" fmla="*/ 16595 w 21600"/>
                <a:gd name="T35" fmla="*/ 20540 h 21600"/>
                <a:gd name="T36" fmla="*/ 15937 w 21600"/>
                <a:gd name="T37" fmla="*/ 18817 h 21600"/>
                <a:gd name="T38" fmla="*/ 16595 w 21600"/>
                <a:gd name="T39" fmla="*/ 12721 h 21600"/>
                <a:gd name="T40" fmla="*/ 17385 w 21600"/>
                <a:gd name="T41" fmla="*/ 6626 h 21600"/>
                <a:gd name="T42" fmla="*/ 16595 w 21600"/>
                <a:gd name="T43" fmla="*/ 3975 h 21600"/>
                <a:gd name="T44" fmla="*/ 14488 w 21600"/>
                <a:gd name="T45" fmla="*/ 3313 h 21600"/>
                <a:gd name="T46" fmla="*/ 10800 w 21600"/>
                <a:gd name="T47" fmla="*/ 4506 h 21600"/>
                <a:gd name="T48" fmla="*/ 6190 w 21600"/>
                <a:gd name="T49" fmla="*/ 8348 h 21600"/>
                <a:gd name="T50" fmla="*/ 6190 w 21600"/>
                <a:gd name="T51" fmla="*/ 20805 h 21600"/>
                <a:gd name="T52" fmla="*/ 5795 w 21600"/>
                <a:gd name="T53" fmla="*/ 21600 h 21600"/>
                <a:gd name="T54" fmla="*/ 5137 w 21600"/>
                <a:gd name="T55" fmla="*/ 20805 h 21600"/>
                <a:gd name="T56" fmla="*/ 5137 w 21600"/>
                <a:gd name="T57" fmla="*/ 10204 h 21600"/>
                <a:gd name="T58" fmla="*/ 1317 w 21600"/>
                <a:gd name="T59" fmla="*/ 17625 h 21600"/>
                <a:gd name="T60" fmla="*/ 527 w 21600"/>
                <a:gd name="T61" fmla="*/ 18420 h 21600"/>
                <a:gd name="T62" fmla="*/ 0 w 21600"/>
                <a:gd name="T63" fmla="*/ 17757 h 21600"/>
                <a:gd name="T64" fmla="*/ 132 w 21600"/>
                <a:gd name="T65" fmla="*/ 17227 h 21600"/>
                <a:gd name="T66" fmla="*/ 5137 w 21600"/>
                <a:gd name="T67" fmla="*/ 7156 h 21600"/>
                <a:gd name="T68" fmla="*/ 5137 w 21600"/>
                <a:gd name="T69" fmla="*/ 5301 h 21600"/>
                <a:gd name="T70" fmla="*/ 922 w 21600"/>
                <a:gd name="T71" fmla="*/ 5301 h 21600"/>
                <a:gd name="T72" fmla="*/ 132 w 21600"/>
                <a:gd name="T73" fmla="*/ 4771 h 21600"/>
                <a:gd name="T74" fmla="*/ 922 w 21600"/>
                <a:gd name="T75" fmla="*/ 3975 h 21600"/>
                <a:gd name="T76" fmla="*/ 5137 w 21600"/>
                <a:gd name="T77" fmla="*/ 3975 h 21600"/>
                <a:gd name="T78" fmla="*/ 5137 w 21600"/>
                <a:gd name="T79" fmla="*/ 663 h 21600"/>
                <a:gd name="T80" fmla="*/ 5795 w 21600"/>
                <a:gd name="T81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600" h="21600">
                  <a:moveTo>
                    <a:pt x="5795" y="0"/>
                  </a:moveTo>
                  <a:cubicBezTo>
                    <a:pt x="6059" y="0"/>
                    <a:pt x="6190" y="265"/>
                    <a:pt x="6190" y="663"/>
                  </a:cubicBezTo>
                  <a:cubicBezTo>
                    <a:pt x="6190" y="1855"/>
                    <a:pt x="6190" y="2915"/>
                    <a:pt x="6190" y="3975"/>
                  </a:cubicBezTo>
                  <a:cubicBezTo>
                    <a:pt x="6849" y="4108"/>
                    <a:pt x="7244" y="4506"/>
                    <a:pt x="7244" y="4903"/>
                  </a:cubicBezTo>
                  <a:cubicBezTo>
                    <a:pt x="7244" y="5168"/>
                    <a:pt x="7244" y="5566"/>
                    <a:pt x="6980" y="5963"/>
                  </a:cubicBezTo>
                  <a:cubicBezTo>
                    <a:pt x="8429" y="4638"/>
                    <a:pt x="9878" y="3578"/>
                    <a:pt x="11327" y="2783"/>
                  </a:cubicBezTo>
                  <a:cubicBezTo>
                    <a:pt x="12380" y="2518"/>
                    <a:pt x="13302" y="2120"/>
                    <a:pt x="14488" y="2120"/>
                  </a:cubicBezTo>
                  <a:cubicBezTo>
                    <a:pt x="15541" y="2120"/>
                    <a:pt x="16595" y="2650"/>
                    <a:pt x="17385" y="3180"/>
                  </a:cubicBezTo>
                  <a:cubicBezTo>
                    <a:pt x="18176" y="3843"/>
                    <a:pt x="18571" y="4903"/>
                    <a:pt x="18702" y="6493"/>
                  </a:cubicBezTo>
                  <a:cubicBezTo>
                    <a:pt x="18571" y="7288"/>
                    <a:pt x="18307" y="9806"/>
                    <a:pt x="17780" y="13384"/>
                  </a:cubicBezTo>
                  <a:cubicBezTo>
                    <a:pt x="17385" y="16299"/>
                    <a:pt x="17254" y="18155"/>
                    <a:pt x="17254" y="18950"/>
                  </a:cubicBezTo>
                  <a:cubicBezTo>
                    <a:pt x="17254" y="19745"/>
                    <a:pt x="17649" y="20010"/>
                    <a:pt x="18439" y="20010"/>
                  </a:cubicBezTo>
                  <a:cubicBezTo>
                    <a:pt x="18834" y="19877"/>
                    <a:pt x="19361" y="19612"/>
                    <a:pt x="20283" y="18685"/>
                  </a:cubicBezTo>
                  <a:cubicBezTo>
                    <a:pt x="20546" y="18420"/>
                    <a:pt x="20678" y="18287"/>
                    <a:pt x="20810" y="18287"/>
                  </a:cubicBezTo>
                  <a:cubicBezTo>
                    <a:pt x="21337" y="18287"/>
                    <a:pt x="21600" y="18420"/>
                    <a:pt x="21600" y="19082"/>
                  </a:cubicBezTo>
                  <a:cubicBezTo>
                    <a:pt x="21468" y="19347"/>
                    <a:pt x="21205" y="19745"/>
                    <a:pt x="20678" y="20010"/>
                  </a:cubicBezTo>
                  <a:cubicBezTo>
                    <a:pt x="20020" y="20672"/>
                    <a:pt x="19098" y="21070"/>
                    <a:pt x="18307" y="21202"/>
                  </a:cubicBezTo>
                  <a:cubicBezTo>
                    <a:pt x="17517" y="21070"/>
                    <a:pt x="16859" y="20937"/>
                    <a:pt x="16595" y="20540"/>
                  </a:cubicBezTo>
                  <a:cubicBezTo>
                    <a:pt x="16200" y="20142"/>
                    <a:pt x="15937" y="19612"/>
                    <a:pt x="15937" y="18817"/>
                  </a:cubicBezTo>
                  <a:cubicBezTo>
                    <a:pt x="15937" y="17890"/>
                    <a:pt x="16200" y="15902"/>
                    <a:pt x="16595" y="12721"/>
                  </a:cubicBezTo>
                  <a:cubicBezTo>
                    <a:pt x="16990" y="9276"/>
                    <a:pt x="17254" y="7288"/>
                    <a:pt x="17385" y="6626"/>
                  </a:cubicBezTo>
                  <a:cubicBezTo>
                    <a:pt x="17385" y="5433"/>
                    <a:pt x="16990" y="4638"/>
                    <a:pt x="16595" y="3975"/>
                  </a:cubicBezTo>
                  <a:cubicBezTo>
                    <a:pt x="15937" y="3578"/>
                    <a:pt x="15278" y="3313"/>
                    <a:pt x="14488" y="3313"/>
                  </a:cubicBezTo>
                  <a:cubicBezTo>
                    <a:pt x="13302" y="3313"/>
                    <a:pt x="12117" y="3710"/>
                    <a:pt x="10800" y="4506"/>
                  </a:cubicBezTo>
                  <a:cubicBezTo>
                    <a:pt x="8956" y="5566"/>
                    <a:pt x="7376" y="7023"/>
                    <a:pt x="6190" y="8348"/>
                  </a:cubicBezTo>
                  <a:cubicBezTo>
                    <a:pt x="6190" y="12456"/>
                    <a:pt x="6190" y="16564"/>
                    <a:pt x="6190" y="20805"/>
                  </a:cubicBezTo>
                  <a:cubicBezTo>
                    <a:pt x="6190" y="21335"/>
                    <a:pt x="6059" y="21600"/>
                    <a:pt x="5795" y="21600"/>
                  </a:cubicBezTo>
                  <a:cubicBezTo>
                    <a:pt x="5400" y="21600"/>
                    <a:pt x="5137" y="21335"/>
                    <a:pt x="5137" y="20805"/>
                  </a:cubicBezTo>
                  <a:cubicBezTo>
                    <a:pt x="5137" y="17227"/>
                    <a:pt x="5137" y="13517"/>
                    <a:pt x="5137" y="10204"/>
                  </a:cubicBezTo>
                  <a:cubicBezTo>
                    <a:pt x="3951" y="11794"/>
                    <a:pt x="2634" y="14444"/>
                    <a:pt x="1317" y="17625"/>
                  </a:cubicBezTo>
                  <a:cubicBezTo>
                    <a:pt x="1185" y="18155"/>
                    <a:pt x="790" y="18420"/>
                    <a:pt x="527" y="18420"/>
                  </a:cubicBezTo>
                  <a:cubicBezTo>
                    <a:pt x="132" y="18420"/>
                    <a:pt x="0" y="18155"/>
                    <a:pt x="0" y="17757"/>
                  </a:cubicBezTo>
                  <a:cubicBezTo>
                    <a:pt x="0" y="17625"/>
                    <a:pt x="0" y="17492"/>
                    <a:pt x="132" y="17227"/>
                  </a:cubicBezTo>
                  <a:cubicBezTo>
                    <a:pt x="1580" y="13782"/>
                    <a:pt x="3293" y="10469"/>
                    <a:pt x="5137" y="7156"/>
                  </a:cubicBezTo>
                  <a:cubicBezTo>
                    <a:pt x="5137" y="6626"/>
                    <a:pt x="5137" y="5963"/>
                    <a:pt x="5137" y="5301"/>
                  </a:cubicBezTo>
                  <a:cubicBezTo>
                    <a:pt x="3688" y="5301"/>
                    <a:pt x="2239" y="5301"/>
                    <a:pt x="922" y="5301"/>
                  </a:cubicBezTo>
                  <a:cubicBezTo>
                    <a:pt x="395" y="5168"/>
                    <a:pt x="132" y="5036"/>
                    <a:pt x="132" y="4771"/>
                  </a:cubicBezTo>
                  <a:cubicBezTo>
                    <a:pt x="132" y="4240"/>
                    <a:pt x="395" y="3975"/>
                    <a:pt x="922" y="3975"/>
                  </a:cubicBezTo>
                  <a:cubicBezTo>
                    <a:pt x="2239" y="3975"/>
                    <a:pt x="3688" y="3975"/>
                    <a:pt x="5137" y="3975"/>
                  </a:cubicBezTo>
                  <a:cubicBezTo>
                    <a:pt x="5137" y="2915"/>
                    <a:pt x="5137" y="1855"/>
                    <a:pt x="5137" y="663"/>
                  </a:cubicBezTo>
                  <a:cubicBezTo>
                    <a:pt x="5137" y="265"/>
                    <a:pt x="5400" y="0"/>
                    <a:pt x="5795" y="0"/>
                  </a:cubicBezTo>
                </a:path>
              </a:pathLst>
            </a:custGeom>
            <a:solidFill>
              <a:srgbClr val="FFFFFF"/>
            </a:solidFill>
            <a:ln w="10800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10" name="図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" y="12"/>
              <a:ext cx="447" cy="3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03547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Microsoft Office PowerPoint</Application>
  <PresentationFormat>ワイド画面</PresentationFormat>
  <Paragraphs>75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AR P丸ゴシック体M</vt:lpstr>
      <vt:lpstr>ＭＳ ゴシック</vt:lpstr>
      <vt:lpstr>游ゴシック</vt:lpstr>
      <vt:lpstr>游ゴシック Light</vt:lpstr>
      <vt:lpstr>Arial</vt:lpstr>
      <vt:lpstr>Office テーマ</vt:lpstr>
      <vt:lpstr>小学生のための交通安全◯✕クイズ</vt:lpstr>
      <vt:lpstr>クイズスタート</vt:lpstr>
      <vt:lpstr>歩道　　車道</vt:lpstr>
      <vt:lpstr>１　答え</vt:lpstr>
      <vt:lpstr>PowerPoint プレゼンテーション</vt:lpstr>
      <vt:lpstr>２　答え</vt:lpstr>
      <vt:lpstr>PowerPoint プレゼンテーション</vt:lpstr>
      <vt:lpstr>３　答え</vt:lpstr>
      <vt:lpstr>PowerPoint プレゼンテーション</vt:lpstr>
      <vt:lpstr>４　答え</vt:lpstr>
      <vt:lpstr>PowerPoint プレゼンテーション</vt:lpstr>
      <vt:lpstr>５　答え</vt:lpstr>
      <vt:lpstr>PowerPoint プレゼンテーション</vt:lpstr>
      <vt:lpstr>６　答え</vt:lpstr>
      <vt:lpstr>PowerPoint プレゼンテーション</vt:lpstr>
      <vt:lpstr>７　答え</vt:lpstr>
      <vt:lpstr>PowerPoint プレゼンテーション</vt:lpstr>
      <vt:lpstr>８　答え</vt:lpstr>
      <vt:lpstr>おしまい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2022-06-16T01:17:11Z</dcterms:created>
  <dcterms:modified xsi:type="dcterms:W3CDTF">2022-06-16T01:17:23Z</dcterms:modified>
  <cp:contentStatus/>
</cp:coreProperties>
</file>