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9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58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22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54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93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6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84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51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63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4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32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8719-A8CC-450E-8897-761977CB7727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2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1608865" y="285484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FFCC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さぼちゃん</a:t>
            </a:r>
            <a:endParaRPr kumimoji="1" lang="ja-JP" altLang="en-US" sz="3600" dirty="0">
              <a:solidFill>
                <a:srgbClr val="FFCC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0960" y="60960"/>
            <a:ext cx="9006840" cy="6736080"/>
          </a:xfrm>
          <a:prstGeom prst="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7" b="86970" l="18788" r="75697">
                        <a14:foregroundMark x1="33152" y1="9939" x2="61333" y2="28364"/>
                        <a14:foregroundMark x1="50909" y1="11455" x2="21697" y2="36182"/>
                        <a14:foregroundMark x1="27455" y1="13515" x2="39939" y2="19273"/>
                        <a14:foregroundMark x1="28061" y1="13758" x2="30424" y2="26242"/>
                        <a14:foregroundMark x1="31030" y1="15030" x2="34424" y2="22000"/>
                        <a14:foregroundMark x1="37774" y1="6740" x2="37774" y2="6740"/>
                        <a14:foregroundMark x1="45141" y1="14734" x2="45141" y2="14734"/>
                        <a14:foregroundMark x1="37147" y1="7053" x2="37147" y2="7053"/>
                        <a14:foregroundMark x1="59091" y1="28213" x2="59091" y2="28213"/>
                        <a14:foregroundMark x1="54702" y1="18652" x2="54702" y2="18652"/>
                        <a14:foregroundMark x1="49530" y1="12539" x2="49530" y2="12539"/>
                        <a14:foregroundMark x1="37461" y1="10345" x2="37461" y2="10345"/>
                        <a14:foregroundMark x1="43417" y1="9404" x2="43417" y2="9404"/>
                        <a14:foregroundMark x1="47962" y1="13166" x2="47962" y2="13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43" t="5482" r="24261" b="13037"/>
          <a:stretch/>
        </p:blipFill>
        <p:spPr>
          <a:xfrm>
            <a:off x="4878936" y="1269000"/>
            <a:ext cx="1492363" cy="216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3" b="91455" l="26061" r="73455">
                        <a14:foregroundMark x1="44061" y1="10364" x2="70121" y2="32364"/>
                        <a14:foregroundMark x1="66303" y1="18848" x2="28000" y2="34061"/>
                        <a14:foregroundMark x1="52727" y1="8242" x2="30970" y2="32788"/>
                        <a14:foregroundMark x1="38121" y1="13152" x2="66061" y2="17758"/>
                        <a14:foregroundMark x1="62061" y1="13515" x2="57212" y2="18182"/>
                        <a14:foregroundMark x1="59515" y1="12061" x2="56788" y2="17758"/>
                        <a14:foregroundMark x1="58909" y1="30061" x2="57212" y2="34727"/>
                        <a14:foregroundMark x1="44485" y1="30909" x2="42364" y2="34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3" t="5291" r="26296" b="8571"/>
          <a:stretch/>
        </p:blipFill>
        <p:spPr>
          <a:xfrm>
            <a:off x="7167409" y="1269000"/>
            <a:ext cx="1199411" cy="216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61" b="91152" l="24061" r="75455">
                        <a14:foregroundMark x1="50061" y1="8242" x2="27636" y2="37030"/>
                        <a14:foregroundMark x1="42667" y1="10606" x2="68485" y2="35576"/>
                        <a14:foregroundMark x1="65758" y1="23697" x2="36970" y2="13152"/>
                        <a14:foregroundMark x1="32303" y1="21152" x2="59394" y2="12909"/>
                        <a14:foregroundMark x1="57273" y1="11879" x2="64909" y2="32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59" t="5714" r="24524" b="8360"/>
          <a:stretch/>
        </p:blipFill>
        <p:spPr>
          <a:xfrm>
            <a:off x="653467" y="4194629"/>
            <a:ext cx="1287487" cy="2160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394" b="90000" l="19758" r="77515">
                        <a14:foregroundMark x1="38788" y1="10364" x2="58909" y2="42727"/>
                        <a14:foregroundMark x1="59515" y1="27273" x2="26485" y2="20545"/>
                        <a14:foregroundMark x1="52121" y1="12727" x2="34364" y2="29818"/>
                        <a14:foregroundMark x1="42606" y1="9758" x2="49576" y2="38727"/>
                        <a14:foregroundMark x1="58242" y1="43818" x2="37091" y2="27697"/>
                        <a14:foregroundMark x1="58909" y1="26848" x2="32242" y2="14606"/>
                        <a14:foregroundMark x1="27333" y1="20970" x2="56121" y2="18000"/>
                        <a14:foregroundMark x1="56121" y1="18000" x2="56121" y2="18000"/>
                        <a14:foregroundMark x1="56121" y1="18000" x2="56121" y2="18000"/>
                        <a14:foregroundMark x1="52545" y1="12909" x2="43636" y2="13758"/>
                        <a14:foregroundMark x1="51455" y1="12061" x2="45333" y2="13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15" t="8060" r="23466" b="10195"/>
          <a:stretch/>
        </p:blipFill>
        <p:spPr>
          <a:xfrm>
            <a:off x="2899324" y="4194629"/>
            <a:ext cx="1498719" cy="216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52" b="93939" l="24970" r="83152">
                        <a14:foregroundMark x1="54848" y1="10788" x2="28000" y2="34485"/>
                        <a14:foregroundMark x1="41333" y1="12061" x2="72667" y2="34061"/>
                        <a14:foregroundMark x1="69030" y1="22000" x2="51273" y2="15030"/>
                        <a14:foregroundMark x1="58242" y1="10606" x2="66303" y2="19030"/>
                        <a14:foregroundMark x1="44727" y1="11636" x2="32242" y2="21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68" t="7089" r="17000" b="5925"/>
          <a:stretch/>
        </p:blipFill>
        <p:spPr>
          <a:xfrm>
            <a:off x="4976508" y="4194629"/>
            <a:ext cx="1413722" cy="2160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353" b="89130" l="21377" r="82609">
                        <a14:foregroundMark x1="54227" y1="14010" x2="33092" y2="33816"/>
                        <a14:foregroundMark x1="53382" y1="13768" x2="67754" y2="27899"/>
                        <a14:foregroundMark x1="40097" y1="19686" x2="70048" y2="38527"/>
                        <a14:foregroundMark x1="62440" y1="20773" x2="33092" y2="33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11640" r="17831" b="10899"/>
          <a:stretch/>
        </p:blipFill>
        <p:spPr>
          <a:xfrm>
            <a:off x="450326" y="1274943"/>
            <a:ext cx="1693771" cy="2160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970" b="91212" l="16485" r="79758">
                        <a14:foregroundMark x1="47030" y1="8909" x2="22303" y2="33030"/>
                        <a14:foregroundMark x1="44485" y1="9333" x2="64364" y2="39152"/>
                        <a14:foregroundMark x1="62909" y1="26061" x2="29697" y2="15212"/>
                        <a14:foregroundMark x1="56121" y1="13939" x2="30970" y2="15455"/>
                        <a14:foregroundMark x1="35394" y1="10788" x2="61636" y2="24121"/>
                        <a14:foregroundMark x1="55091" y1="12909" x2="60606" y2="23515"/>
                        <a14:foregroundMark x1="53394" y1="26848" x2="59515" y2="34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0" t="6122" r="19490" b="7755"/>
          <a:stretch/>
        </p:blipFill>
        <p:spPr>
          <a:xfrm>
            <a:off x="2594423" y="1269000"/>
            <a:ext cx="161744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69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B256987D-1E55-4F03-8062-6204D8F66A19}" vid="{AE9A8F22-FC6C-4B46-8BA2-6C73404CD1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375</TotalTime>
  <Words>1</Words>
  <Application>Microsoft Office PowerPoint</Application>
  <PresentationFormat>画面に合わせる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HGS創英角ﾎﾟｯﾌﾟ体</vt:lpstr>
      <vt:lpstr>ＭＳ Ｐゴシック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鹿児島県</dc:creator>
  <cp:lastModifiedBy>越迫 由香里</cp:lastModifiedBy>
  <cp:revision>18</cp:revision>
  <dcterms:created xsi:type="dcterms:W3CDTF">2023-08-16T04:24:13Z</dcterms:created>
  <dcterms:modified xsi:type="dcterms:W3CDTF">2024-01-18T06:37:24Z</dcterms:modified>
</cp:coreProperties>
</file>