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9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258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22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54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9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4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663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4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432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719-A8CC-450E-8897-761977CB7727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E91A4-4DBD-4B3E-8AFB-09EEC664E3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2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5" b="90000" l="19455" r="83394">
                        <a14:foregroundMark x1="53636" y1="9879" x2="53636" y2="9879"/>
                        <a14:foregroundMark x1="53333" y1="10424" x2="60848" y2="16242"/>
                        <a14:foregroundMark x1="60303" y1="16242" x2="60303" y2="16242"/>
                        <a14:foregroundMark x1="61818" y1="12061" x2="63333" y2="16121"/>
                        <a14:foregroundMark x1="63333" y1="16121" x2="63333" y2="16121"/>
                        <a14:foregroundMark x1="63333" y1="16121" x2="63333" y2="16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92" t="4664" r="14672" b="9885"/>
          <a:stretch/>
        </p:blipFill>
        <p:spPr>
          <a:xfrm>
            <a:off x="2557426" y="1345824"/>
            <a:ext cx="1684400" cy="2160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85" b="89091" l="21879" r="80182">
                        <a14:foregroundMark x1="57212" y1="8242" x2="57212" y2="8242"/>
                        <a14:foregroundMark x1="61697" y1="13939" x2="61697" y2="13939"/>
                        <a14:foregroundMark x1="61697" y1="13939" x2="61697" y2="13939"/>
                        <a14:foregroundMark x1="61697" y1="13939" x2="61697" y2="13939"/>
                        <a14:foregroundMark x1="61697" y1="13939" x2="61697" y2="13939"/>
                        <a14:foregroundMark x1="56970" y1="8121" x2="61818" y2="13697"/>
                        <a14:foregroundMark x1="61818" y1="13697" x2="61818" y2="13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6840" r="19466" b="10521"/>
          <a:stretch/>
        </p:blipFill>
        <p:spPr>
          <a:xfrm>
            <a:off x="4721516" y="1361637"/>
            <a:ext cx="1528336" cy="2160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273" b="87455" l="13273" r="94364">
                        <a14:foregroundMark x1="52364" y1="8424" x2="55152" y2="14303"/>
                        <a14:foregroundMark x1="55152" y1="14303" x2="55152" y2="14303"/>
                        <a14:foregroundMark x1="42000" y1="28606" x2="42000" y2="28606"/>
                        <a14:foregroundMark x1="45152" y1="30182" x2="45152" y2="30182"/>
                        <a14:foregroundMark x1="59515" y1="26667" x2="59515" y2="26667"/>
                        <a14:foregroundMark x1="58242" y1="29879" x2="58242" y2="29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7118" r="5140" b="12812"/>
          <a:stretch/>
        </p:blipFill>
        <p:spPr>
          <a:xfrm>
            <a:off x="6729542" y="1361637"/>
            <a:ext cx="2189974" cy="2160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85" b="88606" l="15152" r="94182">
                        <a14:foregroundMark x1="50000" y1="9879" x2="50000" y2="9879"/>
                        <a14:foregroundMark x1="50000" y1="10667" x2="54606" y2="1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52" t="7162" r="3183" b="9739"/>
          <a:stretch/>
        </p:blipFill>
        <p:spPr>
          <a:xfrm>
            <a:off x="185260" y="4182207"/>
            <a:ext cx="2200753" cy="2160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394" b="90364" l="28303" r="82545">
                        <a14:foregroundMark x1="44788" y1="10545" x2="44788" y2="10545"/>
                        <a14:foregroundMark x1="54606" y1="14485" x2="54606" y2="14485"/>
                        <a14:foregroundMark x1="45212" y1="10000" x2="54424" y2="13879"/>
                        <a14:foregroundMark x1="54424" y1="13879" x2="54424" y2="13879"/>
                        <a14:foregroundMark x1="44061" y1="12606" x2="44061" y2="12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04" t="6862" r="17222" b="9620"/>
          <a:stretch/>
        </p:blipFill>
        <p:spPr>
          <a:xfrm>
            <a:off x="2843334" y="4135627"/>
            <a:ext cx="1398492" cy="21600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788" b="88364" l="24182" r="77758">
                        <a14:foregroundMark x1="49818" y1="11818" x2="49818" y2="11818"/>
                        <a14:foregroundMark x1="49818" y1="12000" x2="54606" y2="19394"/>
                        <a14:backgroundMark x1="39091" y1="11455" x2="39091" y2="11455"/>
                        <a14:backgroundMark x1="26485" y1="11091" x2="26485" y2="11091"/>
                        <a14:backgroundMark x1="11455" y1="23333" x2="11455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259" t="8519" r="22037" b="12037"/>
          <a:stretch/>
        </p:blipFill>
        <p:spPr>
          <a:xfrm>
            <a:off x="4789712" y="4135627"/>
            <a:ext cx="1460140" cy="216000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030" b="82788" l="17576" r="82788">
                        <a14:foregroundMark x1="46242" y1="14000" x2="46242" y2="14000"/>
                        <a14:foregroundMark x1="48788" y1="14424" x2="48788" y2="14424"/>
                        <a14:foregroundMark x1="48970" y1="14848" x2="52182" y2="17152"/>
                        <a14:backgroundMark x1="25333" y1="34121" x2="25333" y2="34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19" t="10387" r="16737" b="17232"/>
          <a:stretch/>
        </p:blipFill>
        <p:spPr>
          <a:xfrm>
            <a:off x="246917" y="1345824"/>
            <a:ext cx="1976842" cy="216000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702091" y="346275"/>
            <a:ext cx="603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しろく</a:t>
            </a:r>
            <a:r>
              <a:rPr lang="ja-JP" altLang="en-US" sz="36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ま隊長</a:t>
            </a:r>
            <a:endParaRPr kumimoji="1" lang="ja-JP" altLang="en-US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340" y="53340"/>
            <a:ext cx="9037320" cy="6751320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B256987D-1E55-4F03-8062-6204D8F66A19}" vid="{AE9A8F22-FC6C-4B46-8BA2-6C73404CD1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374</TotalTime>
  <Words>3</Words>
  <Application>Microsoft Office PowerPoint</Application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HGS創英角ﾎﾟｯﾌﾟ体</vt:lpstr>
      <vt:lpstr>ＭＳ Ｐゴシック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鹿児島県</dc:creator>
  <cp:lastModifiedBy>鹿児島県</cp:lastModifiedBy>
  <cp:revision>17</cp:revision>
  <dcterms:created xsi:type="dcterms:W3CDTF">2023-08-16T04:24:13Z</dcterms:created>
  <dcterms:modified xsi:type="dcterms:W3CDTF">2023-08-28T09:58:01Z</dcterms:modified>
</cp:coreProperties>
</file>