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2023/8/29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59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2023/8/29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2589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2023/8/29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622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2023/8/29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454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2023/8/29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6934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2023/8/29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65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2023/8/29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684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2023/8/29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7513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2023/8/29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663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2023/8/29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642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2023/8/29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4329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98719-A8CC-450E-8897-761977CB7727}" type="datetimeFigureOut">
              <a:rPr kumimoji="1" lang="ja-JP" altLang="en-US" smtClean="0"/>
              <a:t>2023/8/29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12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/>
          <p:cNvSpPr txBox="1"/>
          <p:nvPr/>
        </p:nvSpPr>
        <p:spPr>
          <a:xfrm>
            <a:off x="1608865" y="285484"/>
            <a:ext cx="603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りば</a:t>
            </a:r>
            <a:r>
              <a:rPr lang="ja-JP" altLang="en-US" sz="3600" dirty="0" smtClean="0">
                <a:solidFill>
                  <a:srgbClr val="00B0F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ちゃん</a:t>
            </a:r>
            <a:endParaRPr kumimoji="1" lang="ja-JP" altLang="en-US" sz="3600" dirty="0">
              <a:solidFill>
                <a:srgbClr val="00B0F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0960" y="53340"/>
            <a:ext cx="9029700" cy="6751320"/>
          </a:xfrm>
          <a:prstGeom prst="rect">
            <a:avLst/>
          </a:pr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82" b="90000" l="22667" r="79333">
                        <a14:foregroundMark x1="51818" y1="5879" x2="29636" y2="34667"/>
                        <a14:foregroundMark x1="29636" y1="34667" x2="29636" y2="34667"/>
                        <a14:foregroundMark x1="29636" y1="34667" x2="29636" y2="34667"/>
                        <a14:foregroundMark x1="50364" y1="6303" x2="71091" y2="32121"/>
                        <a14:foregroundMark x1="71091" y1="32121" x2="71091" y2="32121"/>
                        <a14:foregroundMark x1="71091" y1="32121" x2="71091" y2="32121"/>
                        <a14:foregroundMark x1="39152" y1="10970" x2="67273" y2="18182"/>
                        <a14:foregroundMark x1="67273" y1="18182" x2="67273" y2="18182"/>
                        <a14:foregroundMark x1="67273" y1="18182" x2="67273" y2="18182"/>
                        <a14:foregroundMark x1="62667" y1="31091" x2="60303" y2="35515"/>
                        <a14:foregroundMark x1="60303" y1="35515" x2="60303" y2="35515"/>
                        <a14:foregroundMark x1="60303" y1="35515" x2="60303" y2="35515"/>
                        <a14:foregroundMark x1="42121" y1="30000" x2="38727" y2="35333"/>
                        <a14:foregroundMark x1="38727" y1="35333" x2="38727" y2="35333"/>
                        <a14:foregroundMark x1="38727" y1="35333" x2="38727" y2="3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19" t="4417" r="20850" b="10504"/>
          <a:stretch/>
        </p:blipFill>
        <p:spPr>
          <a:xfrm>
            <a:off x="7086494" y="1113697"/>
            <a:ext cx="1445373" cy="21600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00" b="94061" l="21273" r="79879">
                        <a14:foregroundMark x1="48182" y1="8121" x2="72545" y2="41152"/>
                        <a14:foregroundMark x1="62182" y1="10667" x2="35091" y2="21273"/>
                        <a14:foregroundMark x1="35091" y1="21273" x2="35091" y2="21273"/>
                        <a14:foregroundMark x1="47152" y1="8545" x2="45636" y2="24848"/>
                        <a14:foregroundMark x1="45636" y1="24848" x2="45636" y2="24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05" t="5161" r="22187" b="5527"/>
          <a:stretch/>
        </p:blipFill>
        <p:spPr>
          <a:xfrm>
            <a:off x="2466754" y="4136886"/>
            <a:ext cx="1366635" cy="216000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73" b="91212" l="24364" r="78364">
                        <a14:foregroundMark x1="54121" y1="8788" x2="30242" y2="38242"/>
                        <a14:foregroundMark x1="44848" y1="9455" x2="75273" y2="35879"/>
                        <a14:foregroundMark x1="27697" y1="36727" x2="63030" y2="12424"/>
                        <a14:foregroundMark x1="63030" y1="12424" x2="63030" y2="12424"/>
                        <a14:foregroundMark x1="63030" y1="12424" x2="66848" y2="28061"/>
                        <a14:foregroundMark x1="66848" y1="28061" x2="66848" y2="28061"/>
                        <a14:foregroundMark x1="50121" y1="7939" x2="51152" y2="19818"/>
                        <a14:foregroundMark x1="51152" y1="19818" x2="51152" y2="19818"/>
                        <a14:foregroundMark x1="51152" y1="19576" x2="51152" y2="19576"/>
                        <a14:foregroundMark x1="43333" y1="10485" x2="31273" y2="32061"/>
                        <a14:foregroundMark x1="31273" y1="32061" x2="31273" y2="32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14" t="5291" r="22487" b="8783"/>
          <a:stretch/>
        </p:blipFill>
        <p:spPr>
          <a:xfrm>
            <a:off x="4802336" y="4092099"/>
            <a:ext cx="1324729" cy="216000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83" b="88043" l="23671" r="76329">
                        <a14:foregroundMark x1="54227" y1="12681" x2="30797" y2="34903"/>
                        <a14:foregroundMark x1="42391" y1="14976" x2="70773" y2="36232"/>
                        <a14:foregroundMark x1="59300" y1="15217" x2="36836" y2="30918"/>
                        <a14:foregroundMark x1="57246" y1="14372" x2="68237" y2="245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47" t="10370" r="23032" b="12169"/>
          <a:stretch/>
        </p:blipFill>
        <p:spPr>
          <a:xfrm>
            <a:off x="492809" y="1116019"/>
            <a:ext cx="1481311" cy="216000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394" b="90000" l="26303" r="75576">
                        <a14:foregroundMark x1="44545" y1="11879" x2="71394" y2="37273"/>
                        <a14:foregroundMark x1="71818" y1="25818" x2="30970" y2="35333"/>
                        <a14:foregroundMark x1="64848" y1="16485" x2="29273" y2="29818"/>
                        <a14:foregroundMark x1="53818" y1="11455" x2="72909" y2="41030"/>
                        <a14:foregroundMark x1="63758" y1="15879" x2="71636" y2="34909"/>
                        <a14:foregroundMark x1="64000" y1="14788" x2="35394" y2="18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61" t="7638" r="25920" b="11092"/>
          <a:stretch/>
        </p:blipFill>
        <p:spPr>
          <a:xfrm>
            <a:off x="4976508" y="1164638"/>
            <a:ext cx="1265625" cy="21600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788" b="90970" l="23273" r="73515">
                        <a14:foregroundMark x1="53697" y1="10606" x2="26848" y2="30788"/>
                        <a14:foregroundMark x1="44303" y1="10970" x2="71333" y2="40970"/>
                        <a14:foregroundMark x1="69394" y1="27879" x2="38970" y2="12970"/>
                        <a14:foregroundMark x1="61152" y1="14727" x2="61333" y2="32545"/>
                        <a14:foregroundMark x1="61333" y1="32545" x2="61333" y2="32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06" t="7654" r="27474" b="8817"/>
          <a:stretch/>
        </p:blipFill>
        <p:spPr>
          <a:xfrm>
            <a:off x="2652920" y="1164638"/>
            <a:ext cx="1267605" cy="2160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061" b="94788" l="19758" r="75515">
                        <a14:foregroundMark x1="51576" y1="6667" x2="26667" y2="37273"/>
                        <a14:foregroundMark x1="44121" y1="7636" x2="72182" y2="35515"/>
                        <a14:foregroundMark x1="72545" y1="35515" x2="72545" y2="35515"/>
                        <a14:foregroundMark x1="64909" y1="14485" x2="29818" y2="20364"/>
                        <a14:foregroundMark x1="29818" y1="20364" x2="29818" y2="20364"/>
                        <a14:foregroundMark x1="29818" y1="20364" x2="29818" y2="20364"/>
                        <a14:foregroundMark x1="37818" y1="10364" x2="67455" y2="28061"/>
                        <a14:foregroundMark x1="66667" y1="28061" x2="66667" y2="28061"/>
                        <a14:foregroundMark x1="66667" y1="28061" x2="66667" y2="28061"/>
                        <a14:foregroundMark x1="36848" y1="10000" x2="25697" y2="37030"/>
                        <a14:foregroundMark x1="25697" y1="37030" x2="25697" y2="37030"/>
                        <a14:foregroundMark x1="25697" y1="37030" x2="25697" y2="37030"/>
                        <a14:foregroundMark x1="52182" y1="23152" x2="41758" y2="23697"/>
                        <a14:foregroundMark x1="41758" y1="23697" x2="41758" y2="23697"/>
                        <a14:foregroundMark x1="41758" y1="23697" x2="41758" y2="23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45" t="3137" r="25686" b="5294"/>
          <a:stretch/>
        </p:blipFill>
        <p:spPr>
          <a:xfrm>
            <a:off x="655635" y="4092099"/>
            <a:ext cx="1216445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B256987D-1E55-4F03-8062-6204D8F66A19}" vid="{AE9A8F22-FC6C-4B46-8BA2-6C73404CD1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402</TotalTime>
  <Words>1</Words>
  <Application>Microsoft Office PowerPoint</Application>
  <PresentationFormat>画面に合わせる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HGS創英角ﾎﾟｯﾌﾟ体</vt:lpstr>
      <vt:lpstr>ＭＳ Ｐゴシック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鹿児島県</dc:creator>
  <cp:lastModifiedBy>鹿児島県</cp:lastModifiedBy>
  <cp:revision>20</cp:revision>
  <dcterms:created xsi:type="dcterms:W3CDTF">2023-08-16T04:24:13Z</dcterms:created>
  <dcterms:modified xsi:type="dcterms:W3CDTF">2023-08-29T12:23:50Z</dcterms:modified>
</cp:coreProperties>
</file>