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56" r:id="rId5"/>
    <p:sldId id="257" r:id="rId6"/>
    <p:sldId id="258" r:id="rId7"/>
    <p:sldId id="259" r:id="rId8"/>
  </p:sldIdLst>
  <p:sldSz cx="7559675" cy="10691813"/>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13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4D0203EE-5B5F-42D6-BDD1-773D22E748B6}" type="datetimeFigureOut">
              <a:rPr kumimoji="1" lang="ja-JP" altLang="en-US" smtClean="0"/>
              <a:t>2024/4/12</a:t>
            </a:fld>
            <a:endParaRPr kumimoji="1" lang="ja-JP" altLang="en-US"/>
          </a:p>
        </p:txBody>
      </p:sp>
      <p:sp>
        <p:nvSpPr>
          <p:cNvPr id="4" name="スライド イメージ プレースホルダー 3"/>
          <p:cNvSpPr>
            <a:spLocks noGrp="1" noRot="1" noChangeAspect="1"/>
          </p:cNvSpPr>
          <p:nvPr>
            <p:ph type="sldImg" idx="2"/>
          </p:nvPr>
        </p:nvSpPr>
        <p:spPr>
          <a:xfrm>
            <a:off x="2216150" y="1243013"/>
            <a:ext cx="237331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3537"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8475"/>
          </a:xfrm>
          <a:prstGeom prst="rect">
            <a:avLst/>
          </a:prstGeom>
        </p:spPr>
        <p:txBody>
          <a:bodyPr vert="horz" lIns="91440" tIns="45720" rIns="91440" bIns="45720" rtlCol="0" anchor="b"/>
          <a:lstStyle>
            <a:lvl1pPr algn="r">
              <a:defRPr sz="1200"/>
            </a:lvl1pPr>
          </a:lstStyle>
          <a:p>
            <a:fld id="{9FF22A5C-A5F5-476F-B3DE-E8E95C41FCE2}" type="slidenum">
              <a:rPr kumimoji="1" lang="ja-JP" altLang="en-US" smtClean="0"/>
              <a:t>‹#›</a:t>
            </a:fld>
            <a:endParaRPr kumimoji="1" lang="ja-JP" altLang="en-US"/>
          </a:p>
        </p:txBody>
      </p:sp>
    </p:spTree>
    <p:extLst>
      <p:ext uri="{BB962C8B-B14F-4D97-AF65-F5344CB8AC3E}">
        <p14:creationId xmlns:p14="http://schemas.microsoft.com/office/powerpoint/2010/main" val="25461563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FF22A5C-A5F5-476F-B3DE-E8E95C41FCE2}" type="slidenum">
              <a:rPr kumimoji="1" lang="ja-JP" altLang="en-US" smtClean="0"/>
              <a:t>2</a:t>
            </a:fld>
            <a:endParaRPr kumimoji="1" lang="ja-JP" altLang="en-US"/>
          </a:p>
        </p:txBody>
      </p:sp>
    </p:spTree>
    <p:extLst>
      <p:ext uri="{BB962C8B-B14F-4D97-AF65-F5344CB8AC3E}">
        <p14:creationId xmlns:p14="http://schemas.microsoft.com/office/powerpoint/2010/main" val="1787934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3759865187"/>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61725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64372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572400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476608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966620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2860930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2597360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3897395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79111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25DEBCA-E7F6-44DF-9A66-32E2EBB1B79C}" type="datetimeFigureOut">
              <a:rPr kumimoji="1" lang="ja-JP" altLang="en-US" smtClean="0"/>
              <a:t>2024/4/12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1254266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E25DEBCA-E7F6-44DF-9A66-32E2EBB1B79C}" type="datetimeFigureOut">
              <a:rPr kumimoji="1" lang="ja-JP" altLang="en-US" smtClean="0"/>
              <a:t>2024/4/12</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E86D57D2-970B-4351-8E4C-C504225F4984}" type="slidenum">
              <a:rPr kumimoji="1" lang="ja-JP" altLang="en-US" smtClean="0"/>
              <a:t>‹#›</a:t>
            </a:fld>
            <a:endParaRPr kumimoji="1" lang="ja-JP" altLang="en-US"/>
          </a:p>
        </p:txBody>
      </p:sp>
    </p:spTree>
    <p:extLst>
      <p:ext uri="{BB962C8B-B14F-4D97-AF65-F5344CB8AC3E}">
        <p14:creationId xmlns:p14="http://schemas.microsoft.com/office/powerpoint/2010/main" val="3715909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7" userDrawn="1">
          <p15:clr>
            <a:srgbClr val="F26B43"/>
          </p15:clr>
        </p15:guide>
        <p15:guide id="2" pos="158" userDrawn="1">
          <p15:clr>
            <a:srgbClr val="F26B43"/>
          </p15:clr>
        </p15:guide>
        <p15:guide id="3" orient="horz" pos="6588" userDrawn="1">
          <p15:clr>
            <a:srgbClr val="F26B43"/>
          </p15:clr>
        </p15:guide>
        <p15:guide id="4" pos="4604" userDrawn="1">
          <p15:clr>
            <a:srgbClr val="F26B43"/>
          </p15:clr>
        </p15:guide>
        <p15:guide id="5" pos="272" userDrawn="1">
          <p15:clr>
            <a:srgbClr val="A4A3A4"/>
          </p15:clr>
        </p15:guide>
        <p15:guide id="6" pos="4490" userDrawn="1">
          <p15:clr>
            <a:srgbClr val="A4A3A4"/>
          </p15:clr>
        </p15:guide>
        <p15:guide id="7" orient="horz" pos="260" userDrawn="1">
          <p15:clr>
            <a:srgbClr val="A4A3A4"/>
          </p15:clr>
        </p15:guide>
        <p15:guide id="8" orient="horz" pos="6475"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上の 2 つの角を丸める 1">
            <a:extLst>
              <a:ext uri="{FF2B5EF4-FFF2-40B4-BE49-F238E27FC236}">
                <a16:creationId xmlns:a16="http://schemas.microsoft.com/office/drawing/2014/main" id="{DCCB65BE-99E2-CB1C-1E46-E88F2BFE03E3}"/>
              </a:ext>
            </a:extLst>
          </p:cNvPr>
          <p:cNvSpPr/>
          <p:nvPr/>
        </p:nvSpPr>
        <p:spPr>
          <a:xfrm rot="10800000">
            <a:off x="269119" y="925479"/>
            <a:ext cx="7056000" cy="9540001"/>
          </a:xfrm>
          <a:prstGeom prst="round2SameRect">
            <a:avLst>
              <a:gd name="adj1" fmla="val 2855"/>
              <a:gd name="adj2" fmla="val 0"/>
            </a:avLst>
          </a:prstGeom>
          <a:solidFill>
            <a:srgbClr val="DEEC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362735D6-DD75-6B40-40EA-EA306C9F5975}"/>
              </a:ext>
            </a:extLst>
          </p:cNvPr>
          <p:cNvGrpSpPr/>
          <p:nvPr/>
        </p:nvGrpSpPr>
        <p:grpSpPr>
          <a:xfrm>
            <a:off x="265339" y="240392"/>
            <a:ext cx="7056000" cy="2880000"/>
            <a:chOff x="7812088" y="233363"/>
            <a:chExt cx="7056000" cy="2880000"/>
          </a:xfrm>
        </p:grpSpPr>
        <p:pic>
          <p:nvPicPr>
            <p:cNvPr id="4" name="図 3" descr="草, 屋外, フィールド, グリーン が含まれている画像">
              <a:extLst>
                <a:ext uri="{FF2B5EF4-FFF2-40B4-BE49-F238E27FC236}">
                  <a16:creationId xmlns:a16="http://schemas.microsoft.com/office/drawing/2014/main" id="{423B3537-7DC9-48D1-182A-CDDCC496732E}"/>
                </a:ext>
              </a:extLst>
            </p:cNvPr>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a:off x="7812088" y="233363"/>
              <a:ext cx="7056000" cy="2880000"/>
            </a:xfrm>
            <a:custGeom>
              <a:avLst/>
              <a:gdLst>
                <a:gd name="connsiteX0" fmla="*/ 208541 w 7056000"/>
                <a:gd name="connsiteY0" fmla="*/ 0 h 2880000"/>
                <a:gd name="connsiteX1" fmla="*/ 6847459 w 7056000"/>
                <a:gd name="connsiteY1" fmla="*/ 0 h 2880000"/>
                <a:gd name="connsiteX2" fmla="*/ 7056000 w 7056000"/>
                <a:gd name="connsiteY2" fmla="*/ 208541 h 2880000"/>
                <a:gd name="connsiteX3" fmla="*/ 7056000 w 7056000"/>
                <a:gd name="connsiteY3" fmla="*/ 2880000 h 2880000"/>
                <a:gd name="connsiteX4" fmla="*/ 0 w 7056000"/>
                <a:gd name="connsiteY4" fmla="*/ 2880000 h 2880000"/>
                <a:gd name="connsiteX5" fmla="*/ 0 w 7056000"/>
                <a:gd name="connsiteY5" fmla="*/ 208541 h 2880000"/>
                <a:gd name="connsiteX6" fmla="*/ 208541 w 7056000"/>
                <a:gd name="connsiteY6" fmla="*/ 0 h 288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56000" h="2880000">
                  <a:moveTo>
                    <a:pt x="208541" y="0"/>
                  </a:moveTo>
                  <a:lnTo>
                    <a:pt x="6847459" y="0"/>
                  </a:lnTo>
                  <a:cubicBezTo>
                    <a:pt x="6962633" y="0"/>
                    <a:pt x="7056000" y="93367"/>
                    <a:pt x="7056000" y="208541"/>
                  </a:cubicBezTo>
                  <a:lnTo>
                    <a:pt x="7056000" y="2880000"/>
                  </a:lnTo>
                  <a:lnTo>
                    <a:pt x="0" y="2880000"/>
                  </a:lnTo>
                  <a:lnTo>
                    <a:pt x="0" y="208541"/>
                  </a:lnTo>
                  <a:cubicBezTo>
                    <a:pt x="0" y="93367"/>
                    <a:pt x="93367" y="0"/>
                    <a:pt x="208541" y="0"/>
                  </a:cubicBezTo>
                  <a:close/>
                </a:path>
              </a:pathLst>
            </a:custGeom>
          </p:spPr>
        </p:pic>
        <p:sp>
          <p:nvSpPr>
            <p:cNvPr id="5" name="四角形: 上の 2 つの角を丸める 4">
              <a:extLst>
                <a:ext uri="{FF2B5EF4-FFF2-40B4-BE49-F238E27FC236}">
                  <a16:creationId xmlns:a16="http://schemas.microsoft.com/office/drawing/2014/main" id="{AFDCDA70-596B-E0C3-CC73-420BC3FEC536}"/>
                </a:ext>
              </a:extLst>
            </p:cNvPr>
            <p:cNvSpPr/>
            <p:nvPr/>
          </p:nvSpPr>
          <p:spPr>
            <a:xfrm>
              <a:off x="7812088" y="233363"/>
              <a:ext cx="7056000" cy="2880000"/>
            </a:xfrm>
            <a:prstGeom prst="round2SameRect">
              <a:avLst>
                <a:gd name="adj1" fmla="val 7241"/>
                <a:gd name="adj2" fmla="val 0"/>
              </a:avLst>
            </a:prstGeom>
            <a:solidFill>
              <a:schemeClr val="accent6">
                <a:lumMod val="5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 name="テキスト ボックス 5">
            <a:extLst>
              <a:ext uri="{FF2B5EF4-FFF2-40B4-BE49-F238E27FC236}">
                <a16:creationId xmlns:a16="http://schemas.microsoft.com/office/drawing/2014/main" id="{1DE65AE6-4F6B-C5D6-9893-43B661020E5A}"/>
              </a:ext>
            </a:extLst>
          </p:cNvPr>
          <p:cNvSpPr txBox="1"/>
          <p:nvPr/>
        </p:nvSpPr>
        <p:spPr>
          <a:xfrm>
            <a:off x="1550118" y="589007"/>
            <a:ext cx="4469064" cy="707886"/>
          </a:xfrm>
          <a:prstGeom prst="rect">
            <a:avLst/>
          </a:prstGeom>
          <a:noFill/>
        </p:spPr>
        <p:txBody>
          <a:bodyPr wrap="square" rtlCol="0">
            <a:spAutoFit/>
          </a:bodyPr>
          <a:lstStyle/>
          <a:p>
            <a:pPr algn="ctr"/>
            <a:r>
              <a:rPr lang="ja-JP" altLang="en-US" sz="3600" spc="600">
                <a:solidFill>
                  <a:schemeClr val="bg1"/>
                </a:solidFill>
                <a:effectLst>
                  <a:outerShdw blurRad="50800" dist="63500" dir="5400000" algn="ctr" rotWithShape="0">
                    <a:schemeClr val="tx1">
                      <a:lumMod val="85000"/>
                      <a:lumOff val="15000"/>
                      <a:alpha val="50000"/>
                    </a:schemeClr>
                  </a:outerShdw>
                </a:effectLst>
                <a:latin typeface="HGｺﾞｼｯｸE" panose="020B0909000000000000" pitchFamily="49" charset="-128"/>
                <a:ea typeface="HGｺﾞｼｯｸE" panose="020B0909000000000000" pitchFamily="49" charset="-128"/>
              </a:rPr>
              <a:t>地域農業を</a:t>
            </a:r>
            <a:r>
              <a:rPr lang="ja-JP" altLang="en-US" sz="4000">
                <a:solidFill>
                  <a:schemeClr val="bg1"/>
                </a:solidFill>
                <a:effectLst>
                  <a:outerShdw blurRad="50800" dist="63500" dir="5400000" algn="ctr" rotWithShape="0">
                    <a:schemeClr val="tx1">
                      <a:lumMod val="85000"/>
                      <a:lumOff val="15000"/>
                      <a:alpha val="50000"/>
                    </a:schemeClr>
                  </a:outerShdw>
                </a:effectLst>
                <a:latin typeface="HGｺﾞｼｯｸE" panose="020B0909000000000000" pitchFamily="49" charset="-128"/>
                <a:ea typeface="HGｺﾞｼｯｸE" panose="020B0909000000000000" pitchFamily="49" charset="-128"/>
              </a:rPr>
              <a:t>守ろう</a:t>
            </a:r>
          </a:p>
        </p:txBody>
      </p:sp>
      <p:sp>
        <p:nvSpPr>
          <p:cNvPr id="7" name="テキスト ボックス 6">
            <a:extLst>
              <a:ext uri="{FF2B5EF4-FFF2-40B4-BE49-F238E27FC236}">
                <a16:creationId xmlns:a16="http://schemas.microsoft.com/office/drawing/2014/main" id="{E9B8BB3F-DFF5-9E39-1BAC-10227835E3D2}"/>
              </a:ext>
            </a:extLst>
          </p:cNvPr>
          <p:cNvSpPr txBox="1"/>
          <p:nvPr/>
        </p:nvSpPr>
        <p:spPr>
          <a:xfrm>
            <a:off x="821980" y="1341839"/>
            <a:ext cx="5925343" cy="323165"/>
          </a:xfrm>
          <a:prstGeom prst="rect">
            <a:avLst/>
          </a:prstGeom>
          <a:noFill/>
        </p:spPr>
        <p:txBody>
          <a:bodyPr wrap="square" rtlCol="0">
            <a:spAutoFit/>
          </a:bodyPr>
          <a:lstStyle/>
          <a:p>
            <a:pPr algn="ctr"/>
            <a:r>
              <a:rPr lang="ja-JP" altLang="en-US" sz="1500" b="1">
                <a:solidFill>
                  <a:schemeClr val="bg1"/>
                </a:solidFill>
                <a:effectLst>
                  <a:outerShdw blurRad="50800" dist="50800" dir="5400000" algn="ctr" rotWithShape="0">
                    <a:schemeClr val="tx1">
                      <a:lumMod val="75000"/>
                      <a:lumOff val="25000"/>
                    </a:schemeClr>
                  </a:outerShdw>
                </a:effectLst>
                <a:latin typeface="BIZ UDPゴシック" panose="020B0400000000000000" pitchFamily="50" charset="-128"/>
                <a:ea typeface="BIZ UDPゴシック" panose="020B0400000000000000" pitchFamily="50" charset="-128"/>
              </a:rPr>
              <a:t>農地を次世代に引き継ぐための地域計画に取り組みましょう！</a:t>
            </a:r>
          </a:p>
        </p:txBody>
      </p:sp>
      <p:sp>
        <p:nvSpPr>
          <p:cNvPr id="8" name="テキスト ボックス 7">
            <a:extLst>
              <a:ext uri="{FF2B5EF4-FFF2-40B4-BE49-F238E27FC236}">
                <a16:creationId xmlns:a16="http://schemas.microsoft.com/office/drawing/2014/main" id="{77E71E11-CECF-739A-F8A7-165EF7AE8DDB}"/>
              </a:ext>
            </a:extLst>
          </p:cNvPr>
          <p:cNvSpPr txBox="1"/>
          <p:nvPr/>
        </p:nvSpPr>
        <p:spPr>
          <a:xfrm>
            <a:off x="1297839" y="1777220"/>
            <a:ext cx="4973622" cy="1074718"/>
          </a:xfrm>
          <a:prstGeom prst="rect">
            <a:avLst/>
          </a:prstGeom>
          <a:noFill/>
          <a:effectLst>
            <a:outerShdw dir="5400000" algn="ctr" rotWithShape="0">
              <a:schemeClr val="bg1"/>
            </a:outerShdw>
          </a:effectLst>
        </p:spPr>
        <p:txBody>
          <a:bodyPr wrap="square" rtlCol="0">
            <a:spAutoFit/>
          </a:bodyPr>
          <a:lstStyle/>
          <a:p>
            <a:pPr algn="just">
              <a:lnSpc>
                <a:spcPct val="130000"/>
              </a:lnSpc>
            </a:pPr>
            <a:r>
              <a:rPr lang="ja-JP" altLang="en-US" sz="1000" spc="5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高齢化や人口減少により農業者の減少や耕作放棄地が拡大し続けると、</a:t>
            </a:r>
            <a:r>
              <a:rPr lang="ja-JP" altLang="en-US" sz="100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地域</a:t>
            </a:r>
            <a:r>
              <a:rPr lang="ja-JP" altLang="en-US" sz="1000" spc="5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の農地が守れなくなってしまうかもしれません。これまで地域のみなさんが守り、おいしい作物を作ってきた農地を、子や孫の世代に引き継いでいくためには、今が地域の皆さんで地域農業の将来を話し合う大事な時です。この地域での取組を後押しするため、令和５年４月１日に法律（農業経営基盤強化促進法）が施行されました</a:t>
            </a:r>
            <a:r>
              <a:rPr lang="ja-JP" altLang="en-US" sz="1000" b="1" spc="50">
                <a:solidFill>
                  <a:schemeClr val="bg1"/>
                </a:solidFill>
                <a:effectLst>
                  <a:outerShdw blurRad="38100" dist="38100" dir="2700000" algn="tl">
                    <a:srgbClr val="000000">
                      <a:alpha val="43137"/>
                    </a:srgbClr>
                  </a:outerShdw>
                </a:effectLst>
                <a:latin typeface="BIZ-UDGothic-Bold"/>
              </a:rPr>
              <a:t>。</a:t>
            </a:r>
          </a:p>
        </p:txBody>
      </p:sp>
      <p:sp>
        <p:nvSpPr>
          <p:cNvPr id="9" name="四角形: 上の 2 つの角を丸める 8">
            <a:extLst>
              <a:ext uri="{FF2B5EF4-FFF2-40B4-BE49-F238E27FC236}">
                <a16:creationId xmlns:a16="http://schemas.microsoft.com/office/drawing/2014/main" id="{7AD92183-5863-3DFD-49BA-E6F1F566DA9E}"/>
              </a:ext>
            </a:extLst>
          </p:cNvPr>
          <p:cNvSpPr/>
          <p:nvPr/>
        </p:nvSpPr>
        <p:spPr>
          <a:xfrm rot="10800000">
            <a:off x="265341" y="9980370"/>
            <a:ext cx="7056437" cy="485108"/>
          </a:xfrm>
          <a:prstGeom prst="round2SameRect">
            <a:avLst>
              <a:gd name="adj1" fmla="val 39053"/>
              <a:gd name="adj2" fmla="val 0"/>
            </a:avLst>
          </a:prstGeom>
          <a:solidFill>
            <a:srgbClr val="63C1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descr="挿絵 が含まれている画像&#10;&#10;自動的に生成された説明">
            <a:extLst>
              <a:ext uri="{FF2B5EF4-FFF2-40B4-BE49-F238E27FC236}">
                <a16:creationId xmlns:a16="http://schemas.microsoft.com/office/drawing/2014/main" id="{908517D1-2B63-5F5D-0CF5-0979E8082CB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05273" y="10116865"/>
            <a:ext cx="1158755" cy="155593"/>
          </a:xfrm>
          <a:prstGeom prst="rect">
            <a:avLst/>
          </a:prstGeom>
        </p:spPr>
      </p:pic>
      <p:sp>
        <p:nvSpPr>
          <p:cNvPr id="11" name="フリーフォーム: 図形 10">
            <a:extLst>
              <a:ext uri="{FF2B5EF4-FFF2-40B4-BE49-F238E27FC236}">
                <a16:creationId xmlns:a16="http://schemas.microsoft.com/office/drawing/2014/main" id="{7B58EFD3-1B8B-CE59-F1F8-52756EB321E5}"/>
              </a:ext>
            </a:extLst>
          </p:cNvPr>
          <p:cNvSpPr/>
          <p:nvPr/>
        </p:nvSpPr>
        <p:spPr>
          <a:xfrm>
            <a:off x="1399710" y="3518502"/>
            <a:ext cx="1614152" cy="1030736"/>
          </a:xfrm>
          <a:custGeom>
            <a:avLst/>
            <a:gdLst>
              <a:gd name="connsiteX0" fmla="*/ 103484 w 1614152"/>
              <a:gd name="connsiteY0" fmla="*/ 0 h 1030736"/>
              <a:gd name="connsiteX1" fmla="*/ 1510668 w 1614152"/>
              <a:gd name="connsiteY1" fmla="*/ 0 h 1030736"/>
              <a:gd name="connsiteX2" fmla="*/ 1550728 w 1614152"/>
              <a:gd name="connsiteY2" fmla="*/ 54212 h 1030736"/>
              <a:gd name="connsiteX3" fmla="*/ 1614152 w 1614152"/>
              <a:gd name="connsiteY3" fmla="*/ 284964 h 1030736"/>
              <a:gd name="connsiteX4" fmla="*/ 969730 w 1614152"/>
              <a:gd name="connsiteY4" fmla="*/ 865740 h 1030736"/>
              <a:gd name="connsiteX5" fmla="*/ 883134 w 1614152"/>
              <a:gd name="connsiteY5" fmla="*/ 872152 h 1030736"/>
              <a:gd name="connsiteX6" fmla="*/ 824343 w 1614152"/>
              <a:gd name="connsiteY6" fmla="*/ 1030736 h 1030736"/>
              <a:gd name="connsiteX7" fmla="*/ 766526 w 1614152"/>
              <a:gd name="connsiteY7" fmla="*/ 874781 h 1030736"/>
              <a:gd name="connsiteX8" fmla="*/ 644422 w 1614152"/>
              <a:gd name="connsiteY8" fmla="*/ 865740 h 1030736"/>
              <a:gd name="connsiteX9" fmla="*/ 0 w 1614152"/>
              <a:gd name="connsiteY9" fmla="*/ 284964 h 1030736"/>
              <a:gd name="connsiteX10" fmla="*/ 63424 w 1614152"/>
              <a:gd name="connsiteY10" fmla="*/ 54212 h 1030736"/>
              <a:gd name="connsiteX11" fmla="*/ 103484 w 1614152"/>
              <a:gd name="connsiteY11" fmla="*/ 0 h 1030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4152" h="1030736">
                <a:moveTo>
                  <a:pt x="103484" y="0"/>
                </a:moveTo>
                <a:lnTo>
                  <a:pt x="1510668" y="0"/>
                </a:lnTo>
                <a:lnTo>
                  <a:pt x="1550728" y="54212"/>
                </a:lnTo>
                <a:cubicBezTo>
                  <a:pt x="1591568" y="125136"/>
                  <a:pt x="1614152" y="203113"/>
                  <a:pt x="1614152" y="284964"/>
                </a:cubicBezTo>
                <a:cubicBezTo>
                  <a:pt x="1614152" y="571443"/>
                  <a:pt x="1337501" y="810461"/>
                  <a:pt x="969730" y="865740"/>
                </a:cubicBezTo>
                <a:lnTo>
                  <a:pt x="883134" y="872152"/>
                </a:lnTo>
                <a:lnTo>
                  <a:pt x="824343" y="1030736"/>
                </a:lnTo>
                <a:lnTo>
                  <a:pt x="766526" y="874781"/>
                </a:lnTo>
                <a:lnTo>
                  <a:pt x="644422" y="865740"/>
                </a:lnTo>
                <a:cubicBezTo>
                  <a:pt x="276651" y="810461"/>
                  <a:pt x="0" y="571443"/>
                  <a:pt x="0" y="284964"/>
                </a:cubicBezTo>
                <a:cubicBezTo>
                  <a:pt x="0" y="203113"/>
                  <a:pt x="22584" y="125136"/>
                  <a:pt x="63424" y="54212"/>
                </a:cubicBezTo>
                <a:lnTo>
                  <a:pt x="103484" y="0"/>
                </a:lnTo>
                <a:close/>
              </a:path>
            </a:pathLst>
          </a:custGeom>
          <a:solidFill>
            <a:srgbClr val="CCEAD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12" name="フリーフォーム: 図形 11">
            <a:extLst>
              <a:ext uri="{FF2B5EF4-FFF2-40B4-BE49-F238E27FC236}">
                <a16:creationId xmlns:a16="http://schemas.microsoft.com/office/drawing/2014/main" id="{71C3EAEE-FC15-1210-7531-70473B1A4CCD}"/>
              </a:ext>
            </a:extLst>
          </p:cNvPr>
          <p:cNvSpPr/>
          <p:nvPr/>
        </p:nvSpPr>
        <p:spPr>
          <a:xfrm>
            <a:off x="715236" y="4226245"/>
            <a:ext cx="1093787" cy="1226818"/>
          </a:xfrm>
          <a:custGeom>
            <a:avLst/>
            <a:gdLst>
              <a:gd name="connsiteX0" fmla="*/ 393268 w 1093787"/>
              <a:gd name="connsiteY0" fmla="*/ 0 h 1226818"/>
              <a:gd name="connsiteX1" fmla="*/ 1093787 w 1093787"/>
              <a:gd name="connsiteY1" fmla="*/ 613409 h 1226818"/>
              <a:gd name="connsiteX2" fmla="*/ 974149 w 1093787"/>
              <a:gd name="connsiteY2" fmla="*/ 956372 h 1226818"/>
              <a:gd name="connsiteX3" fmla="*/ 945214 w 1093787"/>
              <a:gd name="connsiteY3" fmla="*/ 987080 h 1226818"/>
              <a:gd name="connsiteX4" fmla="*/ 1068380 w 1093787"/>
              <a:gd name="connsiteY4" fmla="*/ 1136331 h 1226818"/>
              <a:gd name="connsiteX5" fmla="*/ 839325 w 1093787"/>
              <a:gd name="connsiteY5" fmla="*/ 1082762 h 1226818"/>
              <a:gd name="connsiteX6" fmla="*/ 784935 w 1093787"/>
              <a:gd name="connsiteY6" fmla="*/ 1122058 h 1226818"/>
              <a:gd name="connsiteX7" fmla="*/ 393268 w 1093787"/>
              <a:gd name="connsiteY7" fmla="*/ 1226818 h 1226818"/>
              <a:gd name="connsiteX8" fmla="*/ 1601 w 1093787"/>
              <a:gd name="connsiteY8" fmla="*/ 1122057 h 1226818"/>
              <a:gd name="connsiteX9" fmla="*/ 0 w 1093787"/>
              <a:gd name="connsiteY9" fmla="*/ 1120901 h 1226818"/>
              <a:gd name="connsiteX10" fmla="*/ 0 w 1093787"/>
              <a:gd name="connsiteY10" fmla="*/ 105918 h 1226818"/>
              <a:gd name="connsiteX11" fmla="*/ 1601 w 1093787"/>
              <a:gd name="connsiteY11" fmla="*/ 104761 h 1226818"/>
              <a:gd name="connsiteX12" fmla="*/ 393268 w 1093787"/>
              <a:gd name="connsiteY12" fmla="*/ 0 h 1226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93787" h="1226818">
                <a:moveTo>
                  <a:pt x="393268" y="0"/>
                </a:moveTo>
                <a:cubicBezTo>
                  <a:pt x="780154" y="0"/>
                  <a:pt x="1093787" y="274633"/>
                  <a:pt x="1093787" y="613409"/>
                </a:cubicBezTo>
                <a:cubicBezTo>
                  <a:pt x="1093787" y="740450"/>
                  <a:pt x="1049682" y="858471"/>
                  <a:pt x="974149" y="956372"/>
                </a:cubicBezTo>
                <a:lnTo>
                  <a:pt x="945214" y="987080"/>
                </a:lnTo>
                <a:lnTo>
                  <a:pt x="1068380" y="1136331"/>
                </a:lnTo>
                <a:lnTo>
                  <a:pt x="839325" y="1082762"/>
                </a:lnTo>
                <a:lnTo>
                  <a:pt x="784935" y="1122058"/>
                </a:lnTo>
                <a:cubicBezTo>
                  <a:pt x="673131" y="1188198"/>
                  <a:pt x="538350" y="1226818"/>
                  <a:pt x="393268" y="1226818"/>
                </a:cubicBezTo>
                <a:cubicBezTo>
                  <a:pt x="248186" y="1226818"/>
                  <a:pt x="113405" y="1188198"/>
                  <a:pt x="1601" y="1122057"/>
                </a:cubicBezTo>
                <a:lnTo>
                  <a:pt x="0" y="1120901"/>
                </a:lnTo>
                <a:lnTo>
                  <a:pt x="0" y="105918"/>
                </a:lnTo>
                <a:lnTo>
                  <a:pt x="1601" y="104761"/>
                </a:lnTo>
                <a:cubicBezTo>
                  <a:pt x="113405" y="38621"/>
                  <a:pt x="248186" y="0"/>
                  <a:pt x="393268" y="0"/>
                </a:cubicBezTo>
                <a:close/>
              </a:path>
            </a:pathLst>
          </a:custGeom>
          <a:solidFill>
            <a:srgbClr val="CCEAD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13" name="フリーフォーム: 図形 12">
            <a:extLst>
              <a:ext uri="{FF2B5EF4-FFF2-40B4-BE49-F238E27FC236}">
                <a16:creationId xmlns:a16="http://schemas.microsoft.com/office/drawing/2014/main" id="{5336CF97-3DA3-AF9B-8E51-48857EFD5E14}"/>
              </a:ext>
            </a:extLst>
          </p:cNvPr>
          <p:cNvSpPr/>
          <p:nvPr/>
        </p:nvSpPr>
        <p:spPr>
          <a:xfrm>
            <a:off x="2526475" y="4460167"/>
            <a:ext cx="1151179" cy="1245250"/>
          </a:xfrm>
          <a:custGeom>
            <a:avLst/>
            <a:gdLst>
              <a:gd name="connsiteX0" fmla="*/ 746413 w 1151179"/>
              <a:gd name="connsiteY0" fmla="*/ 0 h 1245250"/>
              <a:gd name="connsiteX1" fmla="*/ 1117388 w 1151179"/>
              <a:gd name="connsiteY1" fmla="*/ 106335 h 1245250"/>
              <a:gd name="connsiteX2" fmla="*/ 1151179 w 1151179"/>
              <a:gd name="connsiteY2" fmla="*/ 132497 h 1245250"/>
              <a:gd name="connsiteX3" fmla="*/ 1151179 w 1151179"/>
              <a:gd name="connsiteY3" fmla="*/ 1112753 h 1245250"/>
              <a:gd name="connsiteX4" fmla="*/ 1117388 w 1151179"/>
              <a:gd name="connsiteY4" fmla="*/ 1138915 h 1245250"/>
              <a:gd name="connsiteX5" fmla="*/ 746413 w 1151179"/>
              <a:gd name="connsiteY5" fmla="*/ 1245250 h 1245250"/>
              <a:gd name="connsiteX6" fmla="*/ 135044 w 1151179"/>
              <a:gd name="connsiteY6" fmla="*/ 864979 h 1245250"/>
              <a:gd name="connsiteX7" fmla="*/ 134033 w 1151179"/>
              <a:gd name="connsiteY7" fmla="*/ 861922 h 1245250"/>
              <a:gd name="connsiteX8" fmla="*/ 0 w 1151179"/>
              <a:gd name="connsiteY8" fmla="*/ 873287 h 1245250"/>
              <a:gd name="connsiteX9" fmla="*/ 108429 w 1151179"/>
              <a:gd name="connsiteY9" fmla="*/ 784524 h 1245250"/>
              <a:gd name="connsiteX10" fmla="*/ 96382 w 1151179"/>
              <a:gd name="connsiteY10" fmla="*/ 748106 h 1245250"/>
              <a:gd name="connsiteX11" fmla="*/ 82902 w 1151179"/>
              <a:gd name="connsiteY11" fmla="*/ 622625 h 1245250"/>
              <a:gd name="connsiteX12" fmla="*/ 746413 w 1151179"/>
              <a:gd name="connsiteY12" fmla="*/ 0 h 124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51179" h="1245250">
                <a:moveTo>
                  <a:pt x="746413" y="0"/>
                </a:moveTo>
                <a:cubicBezTo>
                  <a:pt x="883831" y="0"/>
                  <a:pt x="1011491" y="39201"/>
                  <a:pt x="1117388" y="106335"/>
                </a:cubicBezTo>
                <a:lnTo>
                  <a:pt x="1151179" y="132497"/>
                </a:lnTo>
                <a:lnTo>
                  <a:pt x="1151179" y="1112753"/>
                </a:lnTo>
                <a:lnTo>
                  <a:pt x="1117388" y="1138915"/>
                </a:lnTo>
                <a:cubicBezTo>
                  <a:pt x="1011491" y="1206050"/>
                  <a:pt x="883831" y="1245250"/>
                  <a:pt x="746413" y="1245250"/>
                </a:cubicBezTo>
                <a:cubicBezTo>
                  <a:pt x="471578" y="1245250"/>
                  <a:pt x="235770" y="1088448"/>
                  <a:pt x="135044" y="864979"/>
                </a:cubicBezTo>
                <a:lnTo>
                  <a:pt x="134033" y="861922"/>
                </a:lnTo>
                <a:lnTo>
                  <a:pt x="0" y="873287"/>
                </a:lnTo>
                <a:lnTo>
                  <a:pt x="108429" y="784524"/>
                </a:lnTo>
                <a:lnTo>
                  <a:pt x="96382" y="748106"/>
                </a:lnTo>
                <a:cubicBezTo>
                  <a:pt x="87544" y="707574"/>
                  <a:pt x="82902" y="665608"/>
                  <a:pt x="82902" y="622625"/>
                </a:cubicBezTo>
                <a:cubicBezTo>
                  <a:pt x="82902" y="278759"/>
                  <a:pt x="379966" y="0"/>
                  <a:pt x="746413" y="0"/>
                </a:cubicBezTo>
                <a:close/>
              </a:path>
            </a:pathLst>
          </a:custGeom>
          <a:solidFill>
            <a:srgbClr val="CCEAD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14" name="フリーフォーム: 図形 13">
            <a:extLst>
              <a:ext uri="{FF2B5EF4-FFF2-40B4-BE49-F238E27FC236}">
                <a16:creationId xmlns:a16="http://schemas.microsoft.com/office/drawing/2014/main" id="{2A1E9C68-C313-5BCB-D610-E56C57F8D765}"/>
              </a:ext>
            </a:extLst>
          </p:cNvPr>
          <p:cNvSpPr/>
          <p:nvPr/>
        </p:nvSpPr>
        <p:spPr>
          <a:xfrm>
            <a:off x="715234" y="3518503"/>
            <a:ext cx="2962418" cy="2645633"/>
          </a:xfrm>
          <a:custGeom>
            <a:avLst/>
            <a:gdLst>
              <a:gd name="connsiteX0" fmla="*/ 212339 w 2962418"/>
              <a:gd name="connsiteY0" fmla="*/ 0 h 2645633"/>
              <a:gd name="connsiteX1" fmla="*/ 787960 w 2962418"/>
              <a:gd name="connsiteY1" fmla="*/ 0 h 2645633"/>
              <a:gd name="connsiteX2" fmla="*/ 747900 w 2962418"/>
              <a:gd name="connsiteY2" fmla="*/ 54212 h 2645633"/>
              <a:gd name="connsiteX3" fmla="*/ 684476 w 2962418"/>
              <a:gd name="connsiteY3" fmla="*/ 284964 h 2645633"/>
              <a:gd name="connsiteX4" fmla="*/ 1328898 w 2962418"/>
              <a:gd name="connsiteY4" fmla="*/ 865740 h 2645633"/>
              <a:gd name="connsiteX5" fmla="*/ 1451002 w 2962418"/>
              <a:gd name="connsiteY5" fmla="*/ 874781 h 2645633"/>
              <a:gd name="connsiteX6" fmla="*/ 1508819 w 2962418"/>
              <a:gd name="connsiteY6" fmla="*/ 1030736 h 2645633"/>
              <a:gd name="connsiteX7" fmla="*/ 1567610 w 2962418"/>
              <a:gd name="connsiteY7" fmla="*/ 872152 h 2645633"/>
              <a:gd name="connsiteX8" fmla="*/ 1654206 w 2962418"/>
              <a:gd name="connsiteY8" fmla="*/ 865740 h 2645633"/>
              <a:gd name="connsiteX9" fmla="*/ 2298628 w 2962418"/>
              <a:gd name="connsiteY9" fmla="*/ 284964 h 2645633"/>
              <a:gd name="connsiteX10" fmla="*/ 2235204 w 2962418"/>
              <a:gd name="connsiteY10" fmla="*/ 54212 h 2645633"/>
              <a:gd name="connsiteX11" fmla="*/ 2195144 w 2962418"/>
              <a:gd name="connsiteY11" fmla="*/ 0 h 2645633"/>
              <a:gd name="connsiteX12" fmla="*/ 2750079 w 2962418"/>
              <a:gd name="connsiteY12" fmla="*/ 0 h 2645633"/>
              <a:gd name="connsiteX13" fmla="*/ 2962418 w 2962418"/>
              <a:gd name="connsiteY13" fmla="*/ 212339 h 2645633"/>
              <a:gd name="connsiteX14" fmla="*/ 2962418 w 2962418"/>
              <a:gd name="connsiteY14" fmla="*/ 1074162 h 2645633"/>
              <a:gd name="connsiteX15" fmla="*/ 2928627 w 2962418"/>
              <a:gd name="connsiteY15" fmla="*/ 1048000 h 2645633"/>
              <a:gd name="connsiteX16" fmla="*/ 2557652 w 2962418"/>
              <a:gd name="connsiteY16" fmla="*/ 941665 h 2645633"/>
              <a:gd name="connsiteX17" fmla="*/ 1894141 w 2962418"/>
              <a:gd name="connsiteY17" fmla="*/ 1564290 h 2645633"/>
              <a:gd name="connsiteX18" fmla="*/ 1907621 w 2962418"/>
              <a:gd name="connsiteY18" fmla="*/ 1689771 h 2645633"/>
              <a:gd name="connsiteX19" fmla="*/ 1919668 w 2962418"/>
              <a:gd name="connsiteY19" fmla="*/ 1726189 h 2645633"/>
              <a:gd name="connsiteX20" fmla="*/ 1811239 w 2962418"/>
              <a:gd name="connsiteY20" fmla="*/ 1814952 h 2645633"/>
              <a:gd name="connsiteX21" fmla="*/ 1945272 w 2962418"/>
              <a:gd name="connsiteY21" fmla="*/ 1803587 h 2645633"/>
              <a:gd name="connsiteX22" fmla="*/ 1946283 w 2962418"/>
              <a:gd name="connsiteY22" fmla="*/ 1806644 h 2645633"/>
              <a:gd name="connsiteX23" fmla="*/ 2557652 w 2962418"/>
              <a:gd name="connsiteY23" fmla="*/ 2186915 h 2645633"/>
              <a:gd name="connsiteX24" fmla="*/ 2928627 w 2962418"/>
              <a:gd name="connsiteY24" fmla="*/ 2080580 h 2645633"/>
              <a:gd name="connsiteX25" fmla="*/ 2962418 w 2962418"/>
              <a:gd name="connsiteY25" fmla="*/ 2054418 h 2645633"/>
              <a:gd name="connsiteX26" fmla="*/ 2962418 w 2962418"/>
              <a:gd name="connsiteY26" fmla="*/ 2433294 h 2645633"/>
              <a:gd name="connsiteX27" fmla="*/ 2750079 w 2962418"/>
              <a:gd name="connsiteY27" fmla="*/ 2645633 h 2645633"/>
              <a:gd name="connsiteX28" fmla="*/ 212339 w 2962418"/>
              <a:gd name="connsiteY28" fmla="*/ 2645633 h 2645633"/>
              <a:gd name="connsiteX29" fmla="*/ 0 w 2962418"/>
              <a:gd name="connsiteY29" fmla="*/ 2433294 h 2645633"/>
              <a:gd name="connsiteX30" fmla="*/ 0 w 2962418"/>
              <a:gd name="connsiteY30" fmla="*/ 1828644 h 2645633"/>
              <a:gd name="connsiteX31" fmla="*/ 1601 w 2962418"/>
              <a:gd name="connsiteY31" fmla="*/ 1829800 h 2645633"/>
              <a:gd name="connsiteX32" fmla="*/ 393268 w 2962418"/>
              <a:gd name="connsiteY32" fmla="*/ 1934561 h 2645633"/>
              <a:gd name="connsiteX33" fmla="*/ 784935 w 2962418"/>
              <a:gd name="connsiteY33" fmla="*/ 1829801 h 2645633"/>
              <a:gd name="connsiteX34" fmla="*/ 839325 w 2962418"/>
              <a:gd name="connsiteY34" fmla="*/ 1790505 h 2645633"/>
              <a:gd name="connsiteX35" fmla="*/ 1068380 w 2962418"/>
              <a:gd name="connsiteY35" fmla="*/ 1844074 h 2645633"/>
              <a:gd name="connsiteX36" fmla="*/ 945214 w 2962418"/>
              <a:gd name="connsiteY36" fmla="*/ 1694823 h 2645633"/>
              <a:gd name="connsiteX37" fmla="*/ 974149 w 2962418"/>
              <a:gd name="connsiteY37" fmla="*/ 1664115 h 2645633"/>
              <a:gd name="connsiteX38" fmla="*/ 1093787 w 2962418"/>
              <a:gd name="connsiteY38" fmla="*/ 1321152 h 2645633"/>
              <a:gd name="connsiteX39" fmla="*/ 393268 w 2962418"/>
              <a:gd name="connsiteY39" fmla="*/ 707743 h 2645633"/>
              <a:gd name="connsiteX40" fmla="*/ 1601 w 2962418"/>
              <a:gd name="connsiteY40" fmla="*/ 812504 h 2645633"/>
              <a:gd name="connsiteX41" fmla="*/ 0 w 2962418"/>
              <a:gd name="connsiteY41" fmla="*/ 813661 h 2645633"/>
              <a:gd name="connsiteX42" fmla="*/ 0 w 2962418"/>
              <a:gd name="connsiteY42" fmla="*/ 212339 h 2645633"/>
              <a:gd name="connsiteX43" fmla="*/ 212339 w 2962418"/>
              <a:gd name="connsiteY43" fmla="*/ 0 h 2645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2962418" h="2645633">
                <a:moveTo>
                  <a:pt x="212339" y="0"/>
                </a:moveTo>
                <a:lnTo>
                  <a:pt x="787960" y="0"/>
                </a:lnTo>
                <a:lnTo>
                  <a:pt x="747900" y="54212"/>
                </a:lnTo>
                <a:cubicBezTo>
                  <a:pt x="707060" y="125136"/>
                  <a:pt x="684476" y="203113"/>
                  <a:pt x="684476" y="284964"/>
                </a:cubicBezTo>
                <a:cubicBezTo>
                  <a:pt x="684476" y="571443"/>
                  <a:pt x="961127" y="810461"/>
                  <a:pt x="1328898" y="865740"/>
                </a:cubicBezTo>
                <a:lnTo>
                  <a:pt x="1451002" y="874781"/>
                </a:lnTo>
                <a:lnTo>
                  <a:pt x="1508819" y="1030736"/>
                </a:lnTo>
                <a:lnTo>
                  <a:pt x="1567610" y="872152"/>
                </a:lnTo>
                <a:lnTo>
                  <a:pt x="1654206" y="865740"/>
                </a:lnTo>
                <a:cubicBezTo>
                  <a:pt x="2021977" y="810461"/>
                  <a:pt x="2298628" y="571443"/>
                  <a:pt x="2298628" y="284964"/>
                </a:cubicBezTo>
                <a:cubicBezTo>
                  <a:pt x="2298628" y="203113"/>
                  <a:pt x="2276044" y="125136"/>
                  <a:pt x="2235204" y="54212"/>
                </a:cubicBezTo>
                <a:lnTo>
                  <a:pt x="2195144" y="0"/>
                </a:lnTo>
                <a:lnTo>
                  <a:pt x="2750079" y="0"/>
                </a:lnTo>
                <a:cubicBezTo>
                  <a:pt x="2867351" y="0"/>
                  <a:pt x="2962418" y="95067"/>
                  <a:pt x="2962418" y="212339"/>
                </a:cubicBezTo>
                <a:lnTo>
                  <a:pt x="2962418" y="1074162"/>
                </a:lnTo>
                <a:lnTo>
                  <a:pt x="2928627" y="1048000"/>
                </a:lnTo>
                <a:cubicBezTo>
                  <a:pt x="2822730" y="980866"/>
                  <a:pt x="2695070" y="941665"/>
                  <a:pt x="2557652" y="941665"/>
                </a:cubicBezTo>
                <a:cubicBezTo>
                  <a:pt x="2191205" y="941665"/>
                  <a:pt x="1894141" y="1220424"/>
                  <a:pt x="1894141" y="1564290"/>
                </a:cubicBezTo>
                <a:cubicBezTo>
                  <a:pt x="1894141" y="1607273"/>
                  <a:pt x="1898783" y="1649239"/>
                  <a:pt x="1907621" y="1689771"/>
                </a:cubicBezTo>
                <a:lnTo>
                  <a:pt x="1919668" y="1726189"/>
                </a:lnTo>
                <a:lnTo>
                  <a:pt x="1811239" y="1814952"/>
                </a:lnTo>
                <a:lnTo>
                  <a:pt x="1945272" y="1803587"/>
                </a:lnTo>
                <a:lnTo>
                  <a:pt x="1946283" y="1806644"/>
                </a:lnTo>
                <a:cubicBezTo>
                  <a:pt x="2047009" y="2030113"/>
                  <a:pt x="2282817" y="2186915"/>
                  <a:pt x="2557652" y="2186915"/>
                </a:cubicBezTo>
                <a:cubicBezTo>
                  <a:pt x="2695070" y="2186915"/>
                  <a:pt x="2822730" y="2147715"/>
                  <a:pt x="2928627" y="2080580"/>
                </a:cubicBezTo>
                <a:lnTo>
                  <a:pt x="2962418" y="2054418"/>
                </a:lnTo>
                <a:lnTo>
                  <a:pt x="2962418" y="2433294"/>
                </a:lnTo>
                <a:cubicBezTo>
                  <a:pt x="2962418" y="2550566"/>
                  <a:pt x="2867351" y="2645633"/>
                  <a:pt x="2750079" y="2645633"/>
                </a:cubicBezTo>
                <a:lnTo>
                  <a:pt x="212339" y="2645633"/>
                </a:lnTo>
                <a:cubicBezTo>
                  <a:pt x="95067" y="2645633"/>
                  <a:pt x="0" y="2550566"/>
                  <a:pt x="0" y="2433294"/>
                </a:cubicBezTo>
                <a:lnTo>
                  <a:pt x="0" y="1828644"/>
                </a:lnTo>
                <a:lnTo>
                  <a:pt x="1601" y="1829800"/>
                </a:lnTo>
                <a:cubicBezTo>
                  <a:pt x="113405" y="1895941"/>
                  <a:pt x="248186" y="1934561"/>
                  <a:pt x="393268" y="1934561"/>
                </a:cubicBezTo>
                <a:cubicBezTo>
                  <a:pt x="538350" y="1934561"/>
                  <a:pt x="673131" y="1895941"/>
                  <a:pt x="784935" y="1829801"/>
                </a:cubicBezTo>
                <a:lnTo>
                  <a:pt x="839325" y="1790505"/>
                </a:lnTo>
                <a:lnTo>
                  <a:pt x="1068380" y="1844074"/>
                </a:lnTo>
                <a:lnTo>
                  <a:pt x="945214" y="1694823"/>
                </a:lnTo>
                <a:lnTo>
                  <a:pt x="974149" y="1664115"/>
                </a:lnTo>
                <a:cubicBezTo>
                  <a:pt x="1049682" y="1566214"/>
                  <a:pt x="1093787" y="1448193"/>
                  <a:pt x="1093787" y="1321152"/>
                </a:cubicBezTo>
                <a:cubicBezTo>
                  <a:pt x="1093787" y="982376"/>
                  <a:pt x="780154" y="707743"/>
                  <a:pt x="393268" y="707743"/>
                </a:cubicBezTo>
                <a:cubicBezTo>
                  <a:pt x="248186" y="707743"/>
                  <a:pt x="113405" y="746364"/>
                  <a:pt x="1601" y="812504"/>
                </a:cubicBezTo>
                <a:lnTo>
                  <a:pt x="0" y="813661"/>
                </a:lnTo>
                <a:lnTo>
                  <a:pt x="0" y="212339"/>
                </a:lnTo>
                <a:cubicBezTo>
                  <a:pt x="0" y="95067"/>
                  <a:pt x="95067" y="0"/>
                  <a:pt x="212339" y="0"/>
                </a:cubicBezTo>
                <a:close/>
              </a:path>
            </a:pathLst>
          </a:custGeom>
          <a:solidFill>
            <a:srgbClr val="63C1A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15" name="テキスト ボックス 14">
            <a:extLst>
              <a:ext uri="{FF2B5EF4-FFF2-40B4-BE49-F238E27FC236}">
                <a16:creationId xmlns:a16="http://schemas.microsoft.com/office/drawing/2014/main" id="{305F2962-9D6B-FFF1-4955-C13C6E958186}"/>
              </a:ext>
            </a:extLst>
          </p:cNvPr>
          <p:cNvSpPr txBox="1"/>
          <p:nvPr/>
        </p:nvSpPr>
        <p:spPr>
          <a:xfrm>
            <a:off x="1539703" y="6600148"/>
            <a:ext cx="4490332" cy="369332"/>
          </a:xfrm>
          <a:prstGeom prst="rect">
            <a:avLst/>
          </a:prstGeom>
          <a:noFill/>
        </p:spPr>
        <p:txBody>
          <a:bodyPr wrap="none" rtlCol="0">
            <a:spAutoFit/>
          </a:bodyPr>
          <a:lstStyle/>
          <a:p>
            <a:pPr algn="ctr"/>
            <a:r>
              <a:rPr lang="ja-JP" altLang="en-US" b="1">
                <a:solidFill>
                  <a:srgbClr val="36634A"/>
                </a:solidFill>
                <a:latin typeface="BIZ UDPゴシック" panose="020B0400000000000000" pitchFamily="50" charset="-128"/>
                <a:ea typeface="BIZ UDPゴシック" panose="020B0400000000000000" pitchFamily="50" charset="-128"/>
              </a:rPr>
              <a:t>このままでは地域の農地を維持できない！</a:t>
            </a:r>
            <a:endParaRPr kumimoji="1" lang="ja-JP" altLang="en-US" b="1">
              <a:solidFill>
                <a:srgbClr val="36634A"/>
              </a:solidFill>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8BB48620-D344-F9A6-BA86-35F06C2B6AF7}"/>
              </a:ext>
            </a:extLst>
          </p:cNvPr>
          <p:cNvSpPr txBox="1"/>
          <p:nvPr/>
        </p:nvSpPr>
        <p:spPr>
          <a:xfrm>
            <a:off x="2179874" y="7005288"/>
            <a:ext cx="3209990" cy="276999"/>
          </a:xfrm>
          <a:prstGeom prst="rect">
            <a:avLst/>
          </a:prstGeom>
          <a:noFill/>
        </p:spPr>
        <p:txBody>
          <a:bodyPr wrap="square" rtlCol="0">
            <a:spAutoFit/>
          </a:bodyPr>
          <a:lstStyle/>
          <a:p>
            <a:pPr algn="ctr"/>
            <a:r>
              <a:rPr lang="ja-JP" altLang="en-US" sz="1200" b="1">
                <a:solidFill>
                  <a:srgbClr val="000000"/>
                </a:solidFill>
                <a:latin typeface="UD デジタル 教科書体 NK-B" panose="02020700000000000000" pitchFamily="18" charset="-128"/>
                <a:ea typeface="UD デジタル 教科書体 NK-B" panose="02020700000000000000" pitchFamily="18" charset="-128"/>
              </a:rPr>
              <a:t>課題解決のために一緒に取り組みませんか。</a:t>
            </a:r>
          </a:p>
        </p:txBody>
      </p:sp>
      <p:sp>
        <p:nvSpPr>
          <p:cNvPr id="17" name="テキスト ボックス 16">
            <a:extLst>
              <a:ext uri="{FF2B5EF4-FFF2-40B4-BE49-F238E27FC236}">
                <a16:creationId xmlns:a16="http://schemas.microsoft.com/office/drawing/2014/main" id="{37CA4D15-5B70-AEB2-27EE-30094659DCDC}"/>
              </a:ext>
            </a:extLst>
          </p:cNvPr>
          <p:cNvSpPr txBox="1"/>
          <p:nvPr/>
        </p:nvSpPr>
        <p:spPr>
          <a:xfrm>
            <a:off x="786250" y="7473265"/>
            <a:ext cx="5997241" cy="631070"/>
          </a:xfrm>
          <a:prstGeom prst="rect">
            <a:avLst/>
          </a:prstGeom>
          <a:noFill/>
        </p:spPr>
        <p:txBody>
          <a:bodyPr wrap="square" rtlCol="0">
            <a:spAutoFit/>
          </a:bodyPr>
          <a:lstStyle/>
          <a:p>
            <a:pPr algn="ctr">
              <a:lnSpc>
                <a:spcPct val="120000"/>
              </a:lnSpc>
            </a:pPr>
            <a:r>
              <a:rPr lang="ja-JP" altLang="en-US" sz="1200" b="1">
                <a:solidFill>
                  <a:srgbClr val="000000"/>
                </a:solidFill>
                <a:latin typeface="BIZ UDPゴシック" panose="020B0400000000000000" pitchFamily="50" charset="-128"/>
                <a:ea typeface="BIZ UDPゴシック" panose="020B0400000000000000" pitchFamily="50" charset="-128"/>
              </a:rPr>
              <a:t>市町村では、関係機関（農業委員会、農地バンク、</a:t>
            </a:r>
            <a:r>
              <a:rPr lang="en-US" altLang="ja-JP" sz="1200" b="1">
                <a:solidFill>
                  <a:srgbClr val="000000"/>
                </a:solidFill>
                <a:latin typeface="BIZ UDPゴシック" panose="020B0400000000000000" pitchFamily="50" charset="-128"/>
                <a:ea typeface="BIZ UDPゴシック" panose="020B0400000000000000" pitchFamily="50" charset="-128"/>
              </a:rPr>
              <a:t>JA</a:t>
            </a:r>
            <a:r>
              <a:rPr lang="ja-JP" altLang="en-US" sz="1200" b="1">
                <a:solidFill>
                  <a:srgbClr val="000000"/>
                </a:solidFill>
                <a:latin typeface="BIZ UDPゴシック" panose="020B0400000000000000" pitchFamily="50" charset="-128"/>
                <a:ea typeface="BIZ UDPゴシック" panose="020B0400000000000000" pitchFamily="50" charset="-128"/>
              </a:rPr>
              <a:t>、土地改良区など）と一体となって</a:t>
            </a:r>
            <a:r>
              <a:rPr lang="ja-JP" altLang="en-US" sz="2000" b="1">
                <a:solidFill>
                  <a:srgbClr val="C00000"/>
                </a:solidFill>
                <a:latin typeface="BIZ UDPゴシック" panose="020B0400000000000000" pitchFamily="50" charset="-128"/>
                <a:ea typeface="BIZ UDPゴシック" panose="020B0400000000000000" pitchFamily="50" charset="-128"/>
              </a:rPr>
              <a:t>地域計画の策定</a:t>
            </a:r>
            <a:r>
              <a:rPr lang="ja-JP" altLang="en-US" sz="1200" b="1">
                <a:solidFill>
                  <a:srgbClr val="000000"/>
                </a:solidFill>
                <a:latin typeface="BIZ UDPゴシック" panose="020B0400000000000000" pitchFamily="50" charset="-128"/>
                <a:ea typeface="BIZ UDPゴシック" panose="020B0400000000000000" pitchFamily="50" charset="-128"/>
              </a:rPr>
              <a:t>に取り組んでいます。ぜひご協力をお願いします。</a:t>
            </a:r>
            <a:endParaRPr kumimoji="1" lang="ja-JP" altLang="en-US" sz="1200"/>
          </a:p>
        </p:txBody>
      </p:sp>
      <p:sp>
        <p:nvSpPr>
          <p:cNvPr id="18" name="四角形: 角を丸くする 17">
            <a:extLst>
              <a:ext uri="{FF2B5EF4-FFF2-40B4-BE49-F238E27FC236}">
                <a16:creationId xmlns:a16="http://schemas.microsoft.com/office/drawing/2014/main" id="{1740E420-556E-DB30-9E8E-FDB4AD7A4A7A}"/>
              </a:ext>
            </a:extLst>
          </p:cNvPr>
          <p:cNvSpPr/>
          <p:nvPr/>
        </p:nvSpPr>
        <p:spPr>
          <a:xfrm>
            <a:off x="995690" y="8316841"/>
            <a:ext cx="5751632" cy="1047193"/>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tIns="252000" rtlCol="0" anchor="ctr"/>
          <a:lstStyle/>
          <a:p>
            <a:pPr algn="l">
              <a:lnSpc>
                <a:spcPct val="200000"/>
              </a:lnSpc>
            </a:pPr>
            <a:r>
              <a:rPr lang="ja-JP" altLang="en-US" sz="1200" b="1">
                <a:solidFill>
                  <a:schemeClr val="tx1"/>
                </a:solidFill>
                <a:latin typeface="BIZ UDPゴシック" panose="020B0400000000000000" pitchFamily="50" charset="-128"/>
                <a:ea typeface="BIZ UDPゴシック" panose="020B0400000000000000" pitchFamily="50" charset="-128"/>
              </a:rPr>
              <a:t>地域計画とは</a:t>
            </a:r>
          </a:p>
          <a:p>
            <a:pPr algn="l">
              <a:lnSpc>
                <a:spcPct val="120000"/>
              </a:lnSpc>
            </a:pPr>
            <a:r>
              <a:rPr lang="ja-JP" altLang="en-US" sz="1000">
                <a:solidFill>
                  <a:schemeClr val="tx1"/>
                </a:solidFill>
                <a:latin typeface="BIZ UDPゴシック" panose="020B0400000000000000" pitchFamily="50" charset="-128"/>
                <a:ea typeface="BIZ UDPゴシック" panose="020B0400000000000000" pitchFamily="50" charset="-128"/>
              </a:rPr>
              <a:t>農業者や地域のみなさんの話合いで作る、将来の</a:t>
            </a:r>
            <a:endParaRPr lang="en-US" altLang="ja-JP" sz="1000">
              <a:solidFill>
                <a:schemeClr val="tx1"/>
              </a:solidFill>
              <a:latin typeface="BIZ UDPゴシック" panose="020B0400000000000000" pitchFamily="50" charset="-128"/>
              <a:ea typeface="BIZ UDPゴシック" panose="020B0400000000000000" pitchFamily="50" charset="-128"/>
            </a:endParaRPr>
          </a:p>
          <a:p>
            <a:pPr algn="l">
              <a:lnSpc>
                <a:spcPct val="120000"/>
              </a:lnSpc>
            </a:pPr>
            <a:r>
              <a:rPr lang="ja-JP" altLang="en-US" sz="1000">
                <a:solidFill>
                  <a:schemeClr val="tx1"/>
                </a:solidFill>
                <a:latin typeface="BIZ UDPゴシック" panose="020B0400000000000000" pitchFamily="50" charset="-128"/>
                <a:ea typeface="BIZ UDPゴシック" panose="020B0400000000000000" pitchFamily="50" charset="-128"/>
              </a:rPr>
              <a:t>農地利用の姿を明確化した地域農業の設計図です。</a:t>
            </a:r>
          </a:p>
          <a:p>
            <a:pPr algn="ctr"/>
            <a:endParaRPr kumimoji="1" lang="ja-JP" altLang="en-US"/>
          </a:p>
        </p:txBody>
      </p:sp>
      <p:graphicFrame>
        <p:nvGraphicFramePr>
          <p:cNvPr id="19" name="表 5">
            <a:extLst>
              <a:ext uri="{FF2B5EF4-FFF2-40B4-BE49-F238E27FC236}">
                <a16:creationId xmlns:a16="http://schemas.microsoft.com/office/drawing/2014/main" id="{B04A97C4-15F7-820F-1FE8-3F0D753B3F08}"/>
              </a:ext>
            </a:extLst>
          </p:cNvPr>
          <p:cNvGraphicFramePr>
            <a:graphicFrameLocks noGrp="1"/>
          </p:cNvGraphicFramePr>
          <p:nvPr>
            <p:extLst>
              <p:ext uri="{D42A27DB-BD31-4B8C-83A1-F6EECF244321}">
                <p14:modId xmlns:p14="http://schemas.microsoft.com/office/powerpoint/2010/main" val="2027392038"/>
              </p:ext>
            </p:extLst>
          </p:nvPr>
        </p:nvGraphicFramePr>
        <p:xfrm>
          <a:off x="4236632" y="8441287"/>
          <a:ext cx="2245166" cy="759576"/>
        </p:xfrm>
        <a:graphic>
          <a:graphicData uri="http://schemas.openxmlformats.org/drawingml/2006/table">
            <a:tbl>
              <a:tblPr firstCol="1" bandCol="1"/>
              <a:tblGrid>
                <a:gridCol w="527139">
                  <a:extLst>
                    <a:ext uri="{9D8B030D-6E8A-4147-A177-3AD203B41FA5}">
                      <a16:colId xmlns:a16="http://schemas.microsoft.com/office/drawing/2014/main" val="268682339"/>
                    </a:ext>
                  </a:extLst>
                </a:gridCol>
                <a:gridCol w="1718027">
                  <a:extLst>
                    <a:ext uri="{9D8B030D-6E8A-4147-A177-3AD203B41FA5}">
                      <a16:colId xmlns:a16="http://schemas.microsoft.com/office/drawing/2014/main" val="3830487197"/>
                    </a:ext>
                  </a:extLst>
                </a:gridCol>
              </a:tblGrid>
              <a:tr h="250698">
                <a:tc>
                  <a:txBody>
                    <a:bodyPr/>
                    <a:lstStyle>
                      <a:lvl1pPr marL="0" algn="l" defTabSz="1425550" rtl="0" eaLnBrk="1" latinLnBrk="0" hangingPunct="1">
                        <a:defRPr kumimoji="1" sz="2806" b="1" kern="1200">
                          <a:solidFill>
                            <a:schemeClr val="lt1"/>
                          </a:solidFill>
                          <a:latin typeface="Century Gothic" panose="020F0302020204030204"/>
                        </a:defRPr>
                      </a:lvl1pPr>
                      <a:lvl2pPr marL="712775" algn="l" defTabSz="1425550" rtl="0" eaLnBrk="1" latinLnBrk="0" hangingPunct="1">
                        <a:defRPr kumimoji="1" sz="2806" b="1" kern="1200">
                          <a:solidFill>
                            <a:schemeClr val="lt1"/>
                          </a:solidFill>
                          <a:latin typeface="Century Gothic" panose="020F0302020204030204"/>
                        </a:defRPr>
                      </a:lvl2pPr>
                      <a:lvl3pPr marL="1425550" algn="l" defTabSz="1425550" rtl="0" eaLnBrk="1" latinLnBrk="0" hangingPunct="1">
                        <a:defRPr kumimoji="1" sz="2806" b="1" kern="1200">
                          <a:solidFill>
                            <a:schemeClr val="lt1"/>
                          </a:solidFill>
                          <a:latin typeface="Century Gothic" panose="020F0302020204030204"/>
                        </a:defRPr>
                      </a:lvl3pPr>
                      <a:lvl4pPr marL="2138324" algn="l" defTabSz="1425550" rtl="0" eaLnBrk="1" latinLnBrk="0" hangingPunct="1">
                        <a:defRPr kumimoji="1" sz="2806" b="1" kern="1200">
                          <a:solidFill>
                            <a:schemeClr val="lt1"/>
                          </a:solidFill>
                          <a:latin typeface="Century Gothic" panose="020F0302020204030204"/>
                        </a:defRPr>
                      </a:lvl4pPr>
                      <a:lvl5pPr marL="2851099" algn="l" defTabSz="1425550" rtl="0" eaLnBrk="1" latinLnBrk="0" hangingPunct="1">
                        <a:defRPr kumimoji="1" sz="2806" b="1" kern="1200">
                          <a:solidFill>
                            <a:schemeClr val="lt1"/>
                          </a:solidFill>
                          <a:latin typeface="Century Gothic" panose="020F0302020204030204"/>
                        </a:defRPr>
                      </a:lvl5pPr>
                      <a:lvl6pPr marL="3563874" algn="l" defTabSz="1425550" rtl="0" eaLnBrk="1" latinLnBrk="0" hangingPunct="1">
                        <a:defRPr kumimoji="1" sz="2806" b="1" kern="1200">
                          <a:solidFill>
                            <a:schemeClr val="lt1"/>
                          </a:solidFill>
                          <a:latin typeface="Century Gothic" panose="020F0302020204030204"/>
                        </a:defRPr>
                      </a:lvl6pPr>
                      <a:lvl7pPr marL="4276649" algn="l" defTabSz="1425550" rtl="0" eaLnBrk="1" latinLnBrk="0" hangingPunct="1">
                        <a:defRPr kumimoji="1" sz="2806" b="1" kern="1200">
                          <a:solidFill>
                            <a:schemeClr val="lt1"/>
                          </a:solidFill>
                          <a:latin typeface="Century Gothic" panose="020F0302020204030204"/>
                        </a:defRPr>
                      </a:lvl7pPr>
                      <a:lvl8pPr marL="4989424" algn="l" defTabSz="1425550" rtl="0" eaLnBrk="1" latinLnBrk="0" hangingPunct="1">
                        <a:defRPr kumimoji="1" sz="2806" b="1" kern="1200">
                          <a:solidFill>
                            <a:schemeClr val="lt1"/>
                          </a:solidFill>
                          <a:latin typeface="Century Gothic" panose="020F0302020204030204"/>
                        </a:defRPr>
                      </a:lvl8pPr>
                      <a:lvl9pPr marL="5702198" algn="l" defTabSz="1425550" rtl="0" eaLnBrk="1" latinLnBrk="0" hangingPunct="1">
                        <a:defRPr kumimoji="1" sz="2806" b="1" kern="1200">
                          <a:solidFill>
                            <a:schemeClr val="lt1"/>
                          </a:solidFill>
                          <a:latin typeface="Century Gothic" panose="020F0302020204030204"/>
                        </a:defRPr>
                      </a:lvl9pPr>
                    </a:lstStyle>
                    <a:p>
                      <a:r>
                        <a:rPr kumimoji="1" lang="ja-JP" altLang="en-US" sz="800">
                          <a:solidFill>
                            <a:schemeClr val="tx1"/>
                          </a:solidFill>
                          <a:latin typeface="BIZ UDPゴシック" panose="020B0400000000000000" pitchFamily="50" charset="-128"/>
                          <a:ea typeface="BIZ UDPゴシック" panose="020B0400000000000000" pitchFamily="50" charset="-128"/>
                        </a:rPr>
                        <a:t>作成主体</a:t>
                      </a:r>
                    </a:p>
                  </a:txBody>
                  <a:tcPr marL="39015" marR="39015" marT="72000" marB="1950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63C1A2"/>
                    </a:solidFill>
                  </a:tcPr>
                </a:tc>
                <a:tc>
                  <a:txBody>
                    <a:bodyPr/>
                    <a:lstStyle>
                      <a:lvl1pPr marL="0" algn="l" defTabSz="1425550" rtl="0" eaLnBrk="1" latinLnBrk="0" hangingPunct="1">
                        <a:defRPr kumimoji="1" sz="2806" kern="1200">
                          <a:solidFill>
                            <a:schemeClr val="dk1"/>
                          </a:solidFill>
                          <a:latin typeface="Century Gothic" panose="020F0302020204030204"/>
                        </a:defRPr>
                      </a:lvl1pPr>
                      <a:lvl2pPr marL="712775" algn="l" defTabSz="1425550" rtl="0" eaLnBrk="1" latinLnBrk="0" hangingPunct="1">
                        <a:defRPr kumimoji="1" sz="2806" kern="1200">
                          <a:solidFill>
                            <a:schemeClr val="dk1"/>
                          </a:solidFill>
                          <a:latin typeface="Century Gothic" panose="020F0302020204030204"/>
                        </a:defRPr>
                      </a:lvl2pPr>
                      <a:lvl3pPr marL="1425550" algn="l" defTabSz="1425550" rtl="0" eaLnBrk="1" latinLnBrk="0" hangingPunct="1">
                        <a:defRPr kumimoji="1" sz="2806" kern="1200">
                          <a:solidFill>
                            <a:schemeClr val="dk1"/>
                          </a:solidFill>
                          <a:latin typeface="Century Gothic" panose="020F0302020204030204"/>
                        </a:defRPr>
                      </a:lvl3pPr>
                      <a:lvl4pPr marL="2138324" algn="l" defTabSz="1425550" rtl="0" eaLnBrk="1" latinLnBrk="0" hangingPunct="1">
                        <a:defRPr kumimoji="1" sz="2806" kern="1200">
                          <a:solidFill>
                            <a:schemeClr val="dk1"/>
                          </a:solidFill>
                          <a:latin typeface="Century Gothic" panose="020F0302020204030204"/>
                        </a:defRPr>
                      </a:lvl4pPr>
                      <a:lvl5pPr marL="2851099" algn="l" defTabSz="1425550" rtl="0" eaLnBrk="1" latinLnBrk="0" hangingPunct="1">
                        <a:defRPr kumimoji="1" sz="2806" kern="1200">
                          <a:solidFill>
                            <a:schemeClr val="dk1"/>
                          </a:solidFill>
                          <a:latin typeface="Century Gothic" panose="020F0302020204030204"/>
                        </a:defRPr>
                      </a:lvl5pPr>
                      <a:lvl6pPr marL="3563874" algn="l" defTabSz="1425550" rtl="0" eaLnBrk="1" latinLnBrk="0" hangingPunct="1">
                        <a:defRPr kumimoji="1" sz="2806" kern="1200">
                          <a:solidFill>
                            <a:schemeClr val="dk1"/>
                          </a:solidFill>
                          <a:latin typeface="Century Gothic" panose="020F0302020204030204"/>
                        </a:defRPr>
                      </a:lvl6pPr>
                      <a:lvl7pPr marL="4276649" algn="l" defTabSz="1425550" rtl="0" eaLnBrk="1" latinLnBrk="0" hangingPunct="1">
                        <a:defRPr kumimoji="1" sz="2806" kern="1200">
                          <a:solidFill>
                            <a:schemeClr val="dk1"/>
                          </a:solidFill>
                          <a:latin typeface="Century Gothic" panose="020F0302020204030204"/>
                        </a:defRPr>
                      </a:lvl7pPr>
                      <a:lvl8pPr marL="4989424" algn="l" defTabSz="1425550" rtl="0" eaLnBrk="1" latinLnBrk="0" hangingPunct="1">
                        <a:defRPr kumimoji="1" sz="2806" kern="1200">
                          <a:solidFill>
                            <a:schemeClr val="dk1"/>
                          </a:solidFill>
                          <a:latin typeface="Century Gothic" panose="020F0302020204030204"/>
                        </a:defRPr>
                      </a:lvl8pPr>
                      <a:lvl9pPr marL="5702198" algn="l" defTabSz="1425550" rtl="0" eaLnBrk="1" latinLnBrk="0" hangingPunct="1">
                        <a:defRPr kumimoji="1" sz="2806" kern="1200">
                          <a:solidFill>
                            <a:schemeClr val="dk1"/>
                          </a:solidFill>
                          <a:latin typeface="Century Gothic" panose="020F0302020204030204"/>
                        </a:defRPr>
                      </a:lvl9pPr>
                    </a:lstStyle>
                    <a:p>
                      <a:r>
                        <a:rPr kumimoji="1" lang="ja-JP" altLang="en-US" sz="800">
                          <a:solidFill>
                            <a:schemeClr val="tx1"/>
                          </a:solidFill>
                          <a:latin typeface="BIZ UDPゴシック" panose="020B0400000000000000" pitchFamily="50" charset="-128"/>
                          <a:ea typeface="BIZ UDPゴシック" panose="020B0400000000000000" pitchFamily="50" charset="-128"/>
                        </a:rPr>
                        <a:t>市町村</a:t>
                      </a:r>
                    </a:p>
                  </a:txBody>
                  <a:tcPr marL="39015" marR="39015" marT="72000" marB="1950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7F2E6"/>
                    </a:solidFill>
                  </a:tcPr>
                </a:tc>
                <a:extLst>
                  <a:ext uri="{0D108BD9-81ED-4DB2-BD59-A6C34878D82A}">
                    <a16:rowId xmlns:a16="http://schemas.microsoft.com/office/drawing/2014/main" val="1000720321"/>
                  </a:ext>
                </a:extLst>
              </a:tr>
              <a:tr h="258429">
                <a:tc>
                  <a:txBody>
                    <a:bodyPr/>
                    <a:lstStyle>
                      <a:lvl1pPr marL="0" algn="l" defTabSz="1425550" rtl="0" eaLnBrk="1" latinLnBrk="0" hangingPunct="1">
                        <a:defRPr kumimoji="1" sz="2806" b="1" kern="1200">
                          <a:solidFill>
                            <a:schemeClr val="lt1"/>
                          </a:solidFill>
                          <a:latin typeface="Century Gothic" panose="020F0302020204030204"/>
                        </a:defRPr>
                      </a:lvl1pPr>
                      <a:lvl2pPr marL="712775" algn="l" defTabSz="1425550" rtl="0" eaLnBrk="1" latinLnBrk="0" hangingPunct="1">
                        <a:defRPr kumimoji="1" sz="2806" b="1" kern="1200">
                          <a:solidFill>
                            <a:schemeClr val="lt1"/>
                          </a:solidFill>
                          <a:latin typeface="Century Gothic" panose="020F0302020204030204"/>
                        </a:defRPr>
                      </a:lvl2pPr>
                      <a:lvl3pPr marL="1425550" algn="l" defTabSz="1425550" rtl="0" eaLnBrk="1" latinLnBrk="0" hangingPunct="1">
                        <a:defRPr kumimoji="1" sz="2806" b="1" kern="1200">
                          <a:solidFill>
                            <a:schemeClr val="lt1"/>
                          </a:solidFill>
                          <a:latin typeface="Century Gothic" panose="020F0302020204030204"/>
                        </a:defRPr>
                      </a:lvl3pPr>
                      <a:lvl4pPr marL="2138324" algn="l" defTabSz="1425550" rtl="0" eaLnBrk="1" latinLnBrk="0" hangingPunct="1">
                        <a:defRPr kumimoji="1" sz="2806" b="1" kern="1200">
                          <a:solidFill>
                            <a:schemeClr val="lt1"/>
                          </a:solidFill>
                          <a:latin typeface="Century Gothic" panose="020F0302020204030204"/>
                        </a:defRPr>
                      </a:lvl4pPr>
                      <a:lvl5pPr marL="2851099" algn="l" defTabSz="1425550" rtl="0" eaLnBrk="1" latinLnBrk="0" hangingPunct="1">
                        <a:defRPr kumimoji="1" sz="2806" b="1" kern="1200">
                          <a:solidFill>
                            <a:schemeClr val="lt1"/>
                          </a:solidFill>
                          <a:latin typeface="Century Gothic" panose="020F0302020204030204"/>
                        </a:defRPr>
                      </a:lvl5pPr>
                      <a:lvl6pPr marL="3563874" algn="l" defTabSz="1425550" rtl="0" eaLnBrk="1" latinLnBrk="0" hangingPunct="1">
                        <a:defRPr kumimoji="1" sz="2806" b="1" kern="1200">
                          <a:solidFill>
                            <a:schemeClr val="lt1"/>
                          </a:solidFill>
                          <a:latin typeface="Century Gothic" panose="020F0302020204030204"/>
                        </a:defRPr>
                      </a:lvl6pPr>
                      <a:lvl7pPr marL="4276649" algn="l" defTabSz="1425550" rtl="0" eaLnBrk="1" latinLnBrk="0" hangingPunct="1">
                        <a:defRPr kumimoji="1" sz="2806" b="1" kern="1200">
                          <a:solidFill>
                            <a:schemeClr val="lt1"/>
                          </a:solidFill>
                          <a:latin typeface="Century Gothic" panose="020F0302020204030204"/>
                        </a:defRPr>
                      </a:lvl7pPr>
                      <a:lvl8pPr marL="4989424" algn="l" defTabSz="1425550" rtl="0" eaLnBrk="1" latinLnBrk="0" hangingPunct="1">
                        <a:defRPr kumimoji="1" sz="2806" b="1" kern="1200">
                          <a:solidFill>
                            <a:schemeClr val="lt1"/>
                          </a:solidFill>
                          <a:latin typeface="Century Gothic" panose="020F0302020204030204"/>
                        </a:defRPr>
                      </a:lvl8pPr>
                      <a:lvl9pPr marL="5702198" algn="l" defTabSz="1425550" rtl="0" eaLnBrk="1" latinLnBrk="0" hangingPunct="1">
                        <a:defRPr kumimoji="1" sz="2806" b="1" kern="1200">
                          <a:solidFill>
                            <a:schemeClr val="lt1"/>
                          </a:solidFill>
                          <a:latin typeface="Century Gothic" panose="020F0302020204030204"/>
                        </a:defRPr>
                      </a:lvl9pPr>
                    </a:lstStyle>
                    <a:p>
                      <a:r>
                        <a:rPr kumimoji="1" lang="ja-JP" altLang="en-US" sz="800">
                          <a:solidFill>
                            <a:schemeClr val="tx1"/>
                          </a:solidFill>
                          <a:latin typeface="BIZ UDPゴシック" panose="020B0400000000000000" pitchFamily="50" charset="-128"/>
                          <a:ea typeface="BIZ UDPゴシック" panose="020B0400000000000000" pitchFamily="50" charset="-128"/>
                        </a:rPr>
                        <a:t>対象範囲</a:t>
                      </a:r>
                    </a:p>
                  </a:txBody>
                  <a:tcPr marL="39015" marR="39015" marT="72000" marB="1950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63C1A2"/>
                    </a:solidFill>
                  </a:tcPr>
                </a:tc>
                <a:tc>
                  <a:txBody>
                    <a:bodyPr/>
                    <a:lstStyle>
                      <a:lvl1pPr marL="0" algn="l" defTabSz="1425550" rtl="0" eaLnBrk="1" latinLnBrk="0" hangingPunct="1">
                        <a:defRPr kumimoji="1" sz="2806" kern="1200">
                          <a:solidFill>
                            <a:schemeClr val="dk1"/>
                          </a:solidFill>
                          <a:latin typeface="Century Gothic" panose="020F0302020204030204"/>
                        </a:defRPr>
                      </a:lvl1pPr>
                      <a:lvl2pPr marL="712775" algn="l" defTabSz="1425550" rtl="0" eaLnBrk="1" latinLnBrk="0" hangingPunct="1">
                        <a:defRPr kumimoji="1" sz="2806" kern="1200">
                          <a:solidFill>
                            <a:schemeClr val="dk1"/>
                          </a:solidFill>
                          <a:latin typeface="Century Gothic" panose="020F0302020204030204"/>
                        </a:defRPr>
                      </a:lvl2pPr>
                      <a:lvl3pPr marL="1425550" algn="l" defTabSz="1425550" rtl="0" eaLnBrk="1" latinLnBrk="0" hangingPunct="1">
                        <a:defRPr kumimoji="1" sz="2806" kern="1200">
                          <a:solidFill>
                            <a:schemeClr val="dk1"/>
                          </a:solidFill>
                          <a:latin typeface="Century Gothic" panose="020F0302020204030204"/>
                        </a:defRPr>
                      </a:lvl3pPr>
                      <a:lvl4pPr marL="2138324" algn="l" defTabSz="1425550" rtl="0" eaLnBrk="1" latinLnBrk="0" hangingPunct="1">
                        <a:defRPr kumimoji="1" sz="2806" kern="1200">
                          <a:solidFill>
                            <a:schemeClr val="dk1"/>
                          </a:solidFill>
                          <a:latin typeface="Century Gothic" panose="020F0302020204030204"/>
                        </a:defRPr>
                      </a:lvl4pPr>
                      <a:lvl5pPr marL="2851099" algn="l" defTabSz="1425550" rtl="0" eaLnBrk="1" latinLnBrk="0" hangingPunct="1">
                        <a:defRPr kumimoji="1" sz="2806" kern="1200">
                          <a:solidFill>
                            <a:schemeClr val="dk1"/>
                          </a:solidFill>
                          <a:latin typeface="Century Gothic" panose="020F0302020204030204"/>
                        </a:defRPr>
                      </a:lvl5pPr>
                      <a:lvl6pPr marL="3563874" algn="l" defTabSz="1425550" rtl="0" eaLnBrk="1" latinLnBrk="0" hangingPunct="1">
                        <a:defRPr kumimoji="1" sz="2806" kern="1200">
                          <a:solidFill>
                            <a:schemeClr val="dk1"/>
                          </a:solidFill>
                          <a:latin typeface="Century Gothic" panose="020F0302020204030204"/>
                        </a:defRPr>
                      </a:lvl6pPr>
                      <a:lvl7pPr marL="4276649" algn="l" defTabSz="1425550" rtl="0" eaLnBrk="1" latinLnBrk="0" hangingPunct="1">
                        <a:defRPr kumimoji="1" sz="2806" kern="1200">
                          <a:solidFill>
                            <a:schemeClr val="dk1"/>
                          </a:solidFill>
                          <a:latin typeface="Century Gothic" panose="020F0302020204030204"/>
                        </a:defRPr>
                      </a:lvl7pPr>
                      <a:lvl8pPr marL="4989424" algn="l" defTabSz="1425550" rtl="0" eaLnBrk="1" latinLnBrk="0" hangingPunct="1">
                        <a:defRPr kumimoji="1" sz="2806" kern="1200">
                          <a:solidFill>
                            <a:schemeClr val="dk1"/>
                          </a:solidFill>
                          <a:latin typeface="Century Gothic" panose="020F0302020204030204"/>
                        </a:defRPr>
                      </a:lvl8pPr>
                      <a:lvl9pPr marL="5702198" algn="l" defTabSz="1425550" rtl="0" eaLnBrk="1" latinLnBrk="0" hangingPunct="1">
                        <a:defRPr kumimoji="1" sz="2806" kern="1200">
                          <a:solidFill>
                            <a:schemeClr val="dk1"/>
                          </a:solidFill>
                          <a:latin typeface="Century Gothic" panose="020F0302020204030204"/>
                        </a:defRPr>
                      </a:lvl9pPr>
                    </a:lstStyle>
                    <a:p>
                      <a:r>
                        <a:rPr kumimoji="1" lang="ja-JP" altLang="en-US" sz="800">
                          <a:solidFill>
                            <a:schemeClr val="tx1"/>
                          </a:solidFill>
                          <a:latin typeface="BIZ UDPゴシック" panose="020B0400000000000000" pitchFamily="50" charset="-128"/>
                          <a:ea typeface="BIZ UDPゴシック" panose="020B0400000000000000" pitchFamily="50" charset="-128"/>
                        </a:rPr>
                        <a:t>集落単位</a:t>
                      </a:r>
                    </a:p>
                  </a:txBody>
                  <a:tcPr marL="39015" marR="39015" marT="72000" marB="1950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7F2E6"/>
                    </a:solidFill>
                  </a:tcPr>
                </a:tc>
                <a:extLst>
                  <a:ext uri="{0D108BD9-81ED-4DB2-BD59-A6C34878D82A}">
                    <a16:rowId xmlns:a16="http://schemas.microsoft.com/office/drawing/2014/main" val="1851462304"/>
                  </a:ext>
                </a:extLst>
              </a:tr>
              <a:tr h="250449">
                <a:tc>
                  <a:txBody>
                    <a:bodyPr/>
                    <a:lstStyle>
                      <a:lvl1pPr marL="0" algn="l" defTabSz="1425550" rtl="0" eaLnBrk="1" latinLnBrk="0" hangingPunct="1">
                        <a:defRPr kumimoji="1" sz="2806" b="1" kern="1200">
                          <a:solidFill>
                            <a:schemeClr val="lt1"/>
                          </a:solidFill>
                          <a:latin typeface="Century Gothic" panose="020F0302020204030204"/>
                        </a:defRPr>
                      </a:lvl1pPr>
                      <a:lvl2pPr marL="712775" algn="l" defTabSz="1425550" rtl="0" eaLnBrk="1" latinLnBrk="0" hangingPunct="1">
                        <a:defRPr kumimoji="1" sz="2806" b="1" kern="1200">
                          <a:solidFill>
                            <a:schemeClr val="lt1"/>
                          </a:solidFill>
                          <a:latin typeface="Century Gothic" panose="020F0302020204030204"/>
                        </a:defRPr>
                      </a:lvl2pPr>
                      <a:lvl3pPr marL="1425550" algn="l" defTabSz="1425550" rtl="0" eaLnBrk="1" latinLnBrk="0" hangingPunct="1">
                        <a:defRPr kumimoji="1" sz="2806" b="1" kern="1200">
                          <a:solidFill>
                            <a:schemeClr val="lt1"/>
                          </a:solidFill>
                          <a:latin typeface="Century Gothic" panose="020F0302020204030204"/>
                        </a:defRPr>
                      </a:lvl3pPr>
                      <a:lvl4pPr marL="2138324" algn="l" defTabSz="1425550" rtl="0" eaLnBrk="1" latinLnBrk="0" hangingPunct="1">
                        <a:defRPr kumimoji="1" sz="2806" b="1" kern="1200">
                          <a:solidFill>
                            <a:schemeClr val="lt1"/>
                          </a:solidFill>
                          <a:latin typeface="Century Gothic" panose="020F0302020204030204"/>
                        </a:defRPr>
                      </a:lvl4pPr>
                      <a:lvl5pPr marL="2851099" algn="l" defTabSz="1425550" rtl="0" eaLnBrk="1" latinLnBrk="0" hangingPunct="1">
                        <a:defRPr kumimoji="1" sz="2806" b="1" kern="1200">
                          <a:solidFill>
                            <a:schemeClr val="lt1"/>
                          </a:solidFill>
                          <a:latin typeface="Century Gothic" panose="020F0302020204030204"/>
                        </a:defRPr>
                      </a:lvl5pPr>
                      <a:lvl6pPr marL="3563874" algn="l" defTabSz="1425550" rtl="0" eaLnBrk="1" latinLnBrk="0" hangingPunct="1">
                        <a:defRPr kumimoji="1" sz="2806" b="1" kern="1200">
                          <a:solidFill>
                            <a:schemeClr val="lt1"/>
                          </a:solidFill>
                          <a:latin typeface="Century Gothic" panose="020F0302020204030204"/>
                        </a:defRPr>
                      </a:lvl6pPr>
                      <a:lvl7pPr marL="4276649" algn="l" defTabSz="1425550" rtl="0" eaLnBrk="1" latinLnBrk="0" hangingPunct="1">
                        <a:defRPr kumimoji="1" sz="2806" b="1" kern="1200">
                          <a:solidFill>
                            <a:schemeClr val="lt1"/>
                          </a:solidFill>
                          <a:latin typeface="Century Gothic" panose="020F0302020204030204"/>
                        </a:defRPr>
                      </a:lvl7pPr>
                      <a:lvl8pPr marL="4989424" algn="l" defTabSz="1425550" rtl="0" eaLnBrk="1" latinLnBrk="0" hangingPunct="1">
                        <a:defRPr kumimoji="1" sz="2806" b="1" kern="1200">
                          <a:solidFill>
                            <a:schemeClr val="lt1"/>
                          </a:solidFill>
                          <a:latin typeface="Century Gothic" panose="020F0302020204030204"/>
                        </a:defRPr>
                      </a:lvl8pPr>
                      <a:lvl9pPr marL="5702198" algn="l" defTabSz="1425550" rtl="0" eaLnBrk="1" latinLnBrk="0" hangingPunct="1">
                        <a:defRPr kumimoji="1" sz="2806" b="1" kern="1200">
                          <a:solidFill>
                            <a:schemeClr val="lt1"/>
                          </a:solidFill>
                          <a:latin typeface="Century Gothic" panose="020F0302020204030204"/>
                        </a:defRPr>
                      </a:lvl9pPr>
                    </a:lstStyle>
                    <a:p>
                      <a:r>
                        <a:rPr kumimoji="1" lang="ja-JP" altLang="en-US" sz="800">
                          <a:solidFill>
                            <a:schemeClr val="tx1"/>
                          </a:solidFill>
                          <a:latin typeface="BIZ UDPゴシック" panose="020B0400000000000000" pitchFamily="50" charset="-128"/>
                          <a:ea typeface="BIZ UDPゴシック" panose="020B0400000000000000" pitchFamily="50" charset="-128"/>
                        </a:rPr>
                        <a:t>法令</a:t>
                      </a:r>
                    </a:p>
                  </a:txBody>
                  <a:tcPr marL="36000" marR="0" marT="72000" marB="1950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63C1A2"/>
                    </a:solidFill>
                  </a:tcPr>
                </a:tc>
                <a:tc>
                  <a:txBody>
                    <a:bodyPr/>
                    <a:lstStyle>
                      <a:lvl1pPr marL="0" algn="l" defTabSz="1425550" rtl="0" eaLnBrk="1" latinLnBrk="0" hangingPunct="1">
                        <a:defRPr kumimoji="1" sz="2806" kern="1200">
                          <a:solidFill>
                            <a:schemeClr val="dk1"/>
                          </a:solidFill>
                          <a:latin typeface="Century Gothic" panose="020F0302020204030204"/>
                        </a:defRPr>
                      </a:lvl1pPr>
                      <a:lvl2pPr marL="712775" algn="l" defTabSz="1425550" rtl="0" eaLnBrk="1" latinLnBrk="0" hangingPunct="1">
                        <a:defRPr kumimoji="1" sz="2806" kern="1200">
                          <a:solidFill>
                            <a:schemeClr val="dk1"/>
                          </a:solidFill>
                          <a:latin typeface="Century Gothic" panose="020F0302020204030204"/>
                        </a:defRPr>
                      </a:lvl2pPr>
                      <a:lvl3pPr marL="1425550" algn="l" defTabSz="1425550" rtl="0" eaLnBrk="1" latinLnBrk="0" hangingPunct="1">
                        <a:defRPr kumimoji="1" sz="2806" kern="1200">
                          <a:solidFill>
                            <a:schemeClr val="dk1"/>
                          </a:solidFill>
                          <a:latin typeface="Century Gothic" panose="020F0302020204030204"/>
                        </a:defRPr>
                      </a:lvl3pPr>
                      <a:lvl4pPr marL="2138324" algn="l" defTabSz="1425550" rtl="0" eaLnBrk="1" latinLnBrk="0" hangingPunct="1">
                        <a:defRPr kumimoji="1" sz="2806" kern="1200">
                          <a:solidFill>
                            <a:schemeClr val="dk1"/>
                          </a:solidFill>
                          <a:latin typeface="Century Gothic" panose="020F0302020204030204"/>
                        </a:defRPr>
                      </a:lvl4pPr>
                      <a:lvl5pPr marL="2851099" algn="l" defTabSz="1425550" rtl="0" eaLnBrk="1" latinLnBrk="0" hangingPunct="1">
                        <a:defRPr kumimoji="1" sz="2806" kern="1200">
                          <a:solidFill>
                            <a:schemeClr val="dk1"/>
                          </a:solidFill>
                          <a:latin typeface="Century Gothic" panose="020F0302020204030204"/>
                        </a:defRPr>
                      </a:lvl5pPr>
                      <a:lvl6pPr marL="3563874" algn="l" defTabSz="1425550" rtl="0" eaLnBrk="1" latinLnBrk="0" hangingPunct="1">
                        <a:defRPr kumimoji="1" sz="2806" kern="1200">
                          <a:solidFill>
                            <a:schemeClr val="dk1"/>
                          </a:solidFill>
                          <a:latin typeface="Century Gothic" panose="020F0302020204030204"/>
                        </a:defRPr>
                      </a:lvl6pPr>
                      <a:lvl7pPr marL="4276649" algn="l" defTabSz="1425550" rtl="0" eaLnBrk="1" latinLnBrk="0" hangingPunct="1">
                        <a:defRPr kumimoji="1" sz="2806" kern="1200">
                          <a:solidFill>
                            <a:schemeClr val="dk1"/>
                          </a:solidFill>
                          <a:latin typeface="Century Gothic" panose="020F0302020204030204"/>
                        </a:defRPr>
                      </a:lvl7pPr>
                      <a:lvl8pPr marL="4989424" algn="l" defTabSz="1425550" rtl="0" eaLnBrk="1" latinLnBrk="0" hangingPunct="1">
                        <a:defRPr kumimoji="1" sz="2806" kern="1200">
                          <a:solidFill>
                            <a:schemeClr val="dk1"/>
                          </a:solidFill>
                          <a:latin typeface="Century Gothic" panose="020F0302020204030204"/>
                        </a:defRPr>
                      </a:lvl8pPr>
                      <a:lvl9pPr marL="5702198" algn="l" defTabSz="1425550" rtl="0" eaLnBrk="1" latinLnBrk="0" hangingPunct="1">
                        <a:defRPr kumimoji="1" sz="2806" kern="1200">
                          <a:solidFill>
                            <a:schemeClr val="dk1"/>
                          </a:solidFill>
                          <a:latin typeface="Century Gothic" panose="020F0302020204030204"/>
                        </a:defRPr>
                      </a:lvl9pPr>
                    </a:lstStyle>
                    <a:p>
                      <a:r>
                        <a:rPr kumimoji="1" lang="ja-JP" altLang="en-US" sz="800">
                          <a:solidFill>
                            <a:schemeClr val="tx1"/>
                          </a:solidFill>
                          <a:latin typeface="BIZ UDPゴシック" panose="020B0400000000000000" pitchFamily="50" charset="-128"/>
                          <a:ea typeface="BIZ UDPゴシック" panose="020B0400000000000000" pitchFamily="50" charset="-128"/>
                        </a:rPr>
                        <a:t>農業経営基盤強化促進法第</a:t>
                      </a:r>
                      <a:r>
                        <a:rPr kumimoji="1" lang="en-US" altLang="ja-JP" sz="800">
                          <a:solidFill>
                            <a:schemeClr val="tx1"/>
                          </a:solidFill>
                          <a:latin typeface="BIZ UDPゴシック" panose="020B0400000000000000" pitchFamily="50" charset="-128"/>
                          <a:ea typeface="BIZ UDPゴシック" panose="020B0400000000000000" pitchFamily="50" charset="-128"/>
                        </a:rPr>
                        <a:t>18</a:t>
                      </a:r>
                      <a:r>
                        <a:rPr kumimoji="1" lang="ja-JP" altLang="en-US" sz="800">
                          <a:solidFill>
                            <a:schemeClr val="tx1"/>
                          </a:solidFill>
                          <a:latin typeface="BIZ UDPゴシック" panose="020B0400000000000000" pitchFamily="50" charset="-128"/>
                          <a:ea typeface="BIZ UDPゴシック" panose="020B0400000000000000" pitchFamily="50" charset="-128"/>
                        </a:rPr>
                        <a:t>条～</a:t>
                      </a:r>
                    </a:p>
                  </a:txBody>
                  <a:tcPr marL="39015" marR="39015" marT="72000" marB="1950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7F2E6"/>
                    </a:solidFill>
                  </a:tcPr>
                </a:tc>
                <a:extLst>
                  <a:ext uri="{0D108BD9-81ED-4DB2-BD59-A6C34878D82A}">
                    <a16:rowId xmlns:a16="http://schemas.microsoft.com/office/drawing/2014/main" val="1714876123"/>
                  </a:ext>
                </a:extLst>
              </a:tr>
            </a:tbl>
          </a:graphicData>
        </a:graphic>
      </p:graphicFrame>
      <p:sp>
        <p:nvSpPr>
          <p:cNvPr id="20" name="テキスト ボックス 19">
            <a:extLst>
              <a:ext uri="{FF2B5EF4-FFF2-40B4-BE49-F238E27FC236}">
                <a16:creationId xmlns:a16="http://schemas.microsoft.com/office/drawing/2014/main" id="{776D08A3-80DB-9629-E9FF-5612E083AE10}"/>
              </a:ext>
            </a:extLst>
          </p:cNvPr>
          <p:cNvSpPr txBox="1"/>
          <p:nvPr/>
        </p:nvSpPr>
        <p:spPr>
          <a:xfrm>
            <a:off x="2509182" y="9454289"/>
            <a:ext cx="2981907" cy="276999"/>
          </a:xfrm>
          <a:prstGeom prst="rect">
            <a:avLst/>
          </a:prstGeom>
          <a:noFill/>
        </p:spPr>
        <p:txBody>
          <a:bodyPr wrap="none" rtlCol="0">
            <a:spAutoFit/>
          </a:bodyPr>
          <a:lstStyle/>
          <a:p>
            <a:r>
              <a:rPr lang="ja-JP" altLang="en-US" sz="1200">
                <a:solidFill>
                  <a:srgbClr val="000000"/>
                </a:solidFill>
                <a:latin typeface="UD デジタル 教科書体 NK-B" panose="02020700000000000000" pitchFamily="18" charset="-128"/>
                <a:ea typeface="UD デジタル 教科書体 NK-B" panose="02020700000000000000" pitchFamily="18" charset="-128"/>
              </a:rPr>
              <a:t>みなさんの地域でも話し合ってみませんか。</a:t>
            </a:r>
          </a:p>
        </p:txBody>
      </p:sp>
      <p:sp>
        <p:nvSpPr>
          <p:cNvPr id="21" name="矢印: 下 20">
            <a:extLst>
              <a:ext uri="{FF2B5EF4-FFF2-40B4-BE49-F238E27FC236}">
                <a16:creationId xmlns:a16="http://schemas.microsoft.com/office/drawing/2014/main" id="{2B8D913D-B0EB-CE69-1564-EED339BDFFB7}"/>
              </a:ext>
            </a:extLst>
          </p:cNvPr>
          <p:cNvSpPr/>
          <p:nvPr/>
        </p:nvSpPr>
        <p:spPr>
          <a:xfrm>
            <a:off x="3558534" y="6238947"/>
            <a:ext cx="430329" cy="369332"/>
          </a:xfrm>
          <a:prstGeom prst="downArrow">
            <a:avLst>
              <a:gd name="adj1" fmla="val 30917"/>
              <a:gd name="adj2" fmla="val 50000"/>
            </a:avLst>
          </a:prstGeom>
          <a:solidFill>
            <a:srgbClr val="C30D2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フリーフォーム: 図形 21">
            <a:extLst>
              <a:ext uri="{FF2B5EF4-FFF2-40B4-BE49-F238E27FC236}">
                <a16:creationId xmlns:a16="http://schemas.microsoft.com/office/drawing/2014/main" id="{30136453-26ED-74B4-F260-E8519376FFC2}"/>
              </a:ext>
            </a:extLst>
          </p:cNvPr>
          <p:cNvSpPr/>
          <p:nvPr/>
        </p:nvSpPr>
        <p:spPr>
          <a:xfrm rot="6701503">
            <a:off x="4791522" y="3405242"/>
            <a:ext cx="1152515" cy="1167787"/>
          </a:xfrm>
          <a:custGeom>
            <a:avLst/>
            <a:gdLst>
              <a:gd name="connsiteX0" fmla="*/ 268387 w 1152515"/>
              <a:gd name="connsiteY0" fmla="*/ 1083235 h 1167787"/>
              <a:gd name="connsiteX1" fmla="*/ 0 w 1152515"/>
              <a:gd name="connsiteY1" fmla="*/ 408525 h 1167787"/>
              <a:gd name="connsiteX2" fmla="*/ 18955 w 1152515"/>
              <a:gd name="connsiteY2" fmla="*/ 344894 h 1167787"/>
              <a:gd name="connsiteX3" fmla="*/ 324397 w 1152515"/>
              <a:gd name="connsiteY3" fmla="*/ 38313 h 1167787"/>
              <a:gd name="connsiteX4" fmla="*/ 1008933 w 1152515"/>
              <a:gd name="connsiteY4" fmla="*/ 270573 h 1167787"/>
              <a:gd name="connsiteX5" fmla="*/ 1038765 w 1152515"/>
              <a:gd name="connsiteY5" fmla="*/ 328625 h 1167787"/>
              <a:gd name="connsiteX6" fmla="*/ 1152515 w 1152515"/>
              <a:gd name="connsiteY6" fmla="*/ 298662 h 1167787"/>
              <a:gd name="connsiteX7" fmla="*/ 1066065 w 1152515"/>
              <a:gd name="connsiteY7" fmla="*/ 385934 h 1167787"/>
              <a:gd name="connsiteX8" fmla="*/ 1096407 w 1152515"/>
              <a:gd name="connsiteY8" fmla="*/ 490480 h 1167787"/>
              <a:gd name="connsiteX9" fmla="*/ 758439 w 1152515"/>
              <a:gd name="connsiteY9" fmla="*/ 1129473 h 1167787"/>
              <a:gd name="connsiteX10" fmla="*/ 325870 w 1152515"/>
              <a:gd name="connsiteY10" fmla="*/ 1116461 h 1167787"/>
              <a:gd name="connsiteX11" fmla="*/ 268387 w 1152515"/>
              <a:gd name="connsiteY11" fmla="*/ 1083235 h 1167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52515" h="1167787">
                <a:moveTo>
                  <a:pt x="268387" y="1083235"/>
                </a:moveTo>
                <a:lnTo>
                  <a:pt x="0" y="408525"/>
                </a:lnTo>
                <a:lnTo>
                  <a:pt x="18955" y="344894"/>
                </a:lnTo>
                <a:cubicBezTo>
                  <a:pt x="74119" y="208598"/>
                  <a:pt x="180291" y="95636"/>
                  <a:pt x="324397" y="38313"/>
                </a:cubicBezTo>
                <a:cubicBezTo>
                  <a:pt x="576582" y="-62000"/>
                  <a:pt x="861379" y="41319"/>
                  <a:pt x="1008933" y="270573"/>
                </a:cubicBezTo>
                <a:lnTo>
                  <a:pt x="1038765" y="328625"/>
                </a:lnTo>
                <a:lnTo>
                  <a:pt x="1152515" y="298662"/>
                </a:lnTo>
                <a:lnTo>
                  <a:pt x="1066065" y="385934"/>
                </a:lnTo>
                <a:lnTo>
                  <a:pt x="1096407" y="490480"/>
                </a:lnTo>
                <a:cubicBezTo>
                  <a:pt x="1146638" y="758449"/>
                  <a:pt x="1010625" y="1029160"/>
                  <a:pt x="758439" y="1129473"/>
                </a:cubicBezTo>
                <a:cubicBezTo>
                  <a:pt x="614334" y="1186795"/>
                  <a:pt x="459580" y="1177626"/>
                  <a:pt x="325870" y="1116461"/>
                </a:cubicBezTo>
                <a:lnTo>
                  <a:pt x="268387" y="1083235"/>
                </a:lnTo>
                <a:close/>
              </a:path>
            </a:pathLst>
          </a:custGeom>
          <a:solidFill>
            <a:srgbClr val="F2E4A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23" name="フリーフォーム: 図形 22">
            <a:extLst>
              <a:ext uri="{FF2B5EF4-FFF2-40B4-BE49-F238E27FC236}">
                <a16:creationId xmlns:a16="http://schemas.microsoft.com/office/drawing/2014/main" id="{52A407DE-3DB0-7765-3847-22DF5B59554C}"/>
              </a:ext>
            </a:extLst>
          </p:cNvPr>
          <p:cNvSpPr/>
          <p:nvPr/>
        </p:nvSpPr>
        <p:spPr>
          <a:xfrm rot="6701503">
            <a:off x="5894215" y="3714946"/>
            <a:ext cx="1274510" cy="984986"/>
          </a:xfrm>
          <a:custGeom>
            <a:avLst/>
            <a:gdLst>
              <a:gd name="connsiteX0" fmla="*/ 41647 w 1274510"/>
              <a:gd name="connsiteY0" fmla="*/ 608675 h 984986"/>
              <a:gd name="connsiteX1" fmla="*/ 8511 w 1274510"/>
              <a:gd name="connsiteY1" fmla="*/ 494504 h 984986"/>
              <a:gd name="connsiteX2" fmla="*/ 0 w 1274510"/>
              <a:gd name="connsiteY2" fmla="*/ 400155 h 984986"/>
              <a:gd name="connsiteX3" fmla="*/ 31443 w 1274510"/>
              <a:gd name="connsiteY3" fmla="*/ 374749 h 984986"/>
              <a:gd name="connsiteX4" fmla="*/ 69612 w 1274510"/>
              <a:gd name="connsiteY4" fmla="*/ 354923 h 984986"/>
              <a:gd name="connsiteX5" fmla="*/ 961872 w 1274510"/>
              <a:gd name="connsiteY5" fmla="*/ 0 h 984986"/>
              <a:gd name="connsiteX6" fmla="*/ 1031014 w 1274510"/>
              <a:gd name="connsiteY6" fmla="*/ 87772 h 984986"/>
              <a:gd name="connsiteX7" fmla="*/ 1085353 w 1274510"/>
              <a:gd name="connsiteY7" fmla="*/ 193509 h 984986"/>
              <a:gd name="connsiteX8" fmla="*/ 1128817 w 1274510"/>
              <a:gd name="connsiteY8" fmla="*/ 422186 h 984986"/>
              <a:gd name="connsiteX9" fmla="*/ 1122559 w 1274510"/>
              <a:gd name="connsiteY9" fmla="*/ 484391 h 984986"/>
              <a:gd name="connsiteX10" fmla="*/ 1274510 w 1274510"/>
              <a:gd name="connsiteY10" fmla="*/ 602144 h 984986"/>
              <a:gd name="connsiteX11" fmla="*/ 1103747 w 1274510"/>
              <a:gd name="connsiteY11" fmla="*/ 580392 h 984986"/>
              <a:gd name="connsiteX12" fmla="*/ 1085963 w 1274510"/>
              <a:gd name="connsiteY12" fmla="*/ 640092 h 984986"/>
              <a:gd name="connsiteX13" fmla="*/ 780520 w 1274510"/>
              <a:gd name="connsiteY13" fmla="*/ 946672 h 984986"/>
              <a:gd name="connsiteX14" fmla="*/ 41647 w 1274510"/>
              <a:gd name="connsiteY14" fmla="*/ 608675 h 98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74510" h="984986">
                <a:moveTo>
                  <a:pt x="41647" y="608675"/>
                </a:moveTo>
                <a:cubicBezTo>
                  <a:pt x="26665" y="571010"/>
                  <a:pt x="15688" y="532786"/>
                  <a:pt x="8511" y="494504"/>
                </a:cubicBezTo>
                <a:lnTo>
                  <a:pt x="0" y="400155"/>
                </a:lnTo>
                <a:lnTo>
                  <a:pt x="31443" y="374749"/>
                </a:lnTo>
                <a:cubicBezTo>
                  <a:pt x="43242" y="367011"/>
                  <a:pt x="55992" y="360342"/>
                  <a:pt x="69612" y="354923"/>
                </a:cubicBezTo>
                <a:lnTo>
                  <a:pt x="961872" y="0"/>
                </a:lnTo>
                <a:lnTo>
                  <a:pt x="1031014" y="87772"/>
                </a:lnTo>
                <a:cubicBezTo>
                  <a:pt x="1052093" y="120524"/>
                  <a:pt x="1070371" y="155844"/>
                  <a:pt x="1085353" y="193509"/>
                </a:cubicBezTo>
                <a:cubicBezTo>
                  <a:pt x="1115318" y="268838"/>
                  <a:pt x="1129260" y="346408"/>
                  <a:pt x="1128817" y="422186"/>
                </a:cubicBezTo>
                <a:lnTo>
                  <a:pt x="1122559" y="484391"/>
                </a:lnTo>
                <a:lnTo>
                  <a:pt x="1274510" y="602144"/>
                </a:lnTo>
                <a:lnTo>
                  <a:pt x="1103747" y="580392"/>
                </a:lnTo>
                <a:lnTo>
                  <a:pt x="1085963" y="640092"/>
                </a:lnTo>
                <a:cubicBezTo>
                  <a:pt x="1030798" y="776387"/>
                  <a:pt x="924626" y="889348"/>
                  <a:pt x="780520" y="946672"/>
                </a:cubicBezTo>
                <a:cubicBezTo>
                  <a:pt x="492310" y="1061316"/>
                  <a:pt x="161504" y="909991"/>
                  <a:pt x="41647" y="608675"/>
                </a:cubicBezTo>
                <a:close/>
              </a:path>
            </a:pathLst>
          </a:custGeom>
          <a:solidFill>
            <a:srgbClr val="F2E4A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24" name="フリーフォーム: 図形 23">
            <a:extLst>
              <a:ext uri="{FF2B5EF4-FFF2-40B4-BE49-F238E27FC236}">
                <a16:creationId xmlns:a16="http://schemas.microsoft.com/office/drawing/2014/main" id="{B4E404D4-D3F0-0A14-0391-3E2CFE6262C8}"/>
              </a:ext>
            </a:extLst>
          </p:cNvPr>
          <p:cNvSpPr/>
          <p:nvPr/>
        </p:nvSpPr>
        <p:spPr>
          <a:xfrm rot="6701503">
            <a:off x="3688780" y="3798911"/>
            <a:ext cx="1143382" cy="1091579"/>
          </a:xfrm>
          <a:custGeom>
            <a:avLst/>
            <a:gdLst>
              <a:gd name="connsiteX0" fmla="*/ 48447 w 1143382"/>
              <a:gd name="connsiteY0" fmla="*/ 912127 h 1091579"/>
              <a:gd name="connsiteX1" fmla="*/ 343280 w 1143382"/>
              <a:gd name="connsiteY1" fmla="*/ 124069 h 1091579"/>
              <a:gd name="connsiteX2" fmla="*/ 676270 w 1143382"/>
              <a:gd name="connsiteY2" fmla="*/ 106171 h 1091579"/>
              <a:gd name="connsiteX3" fmla="*/ 702213 w 1143382"/>
              <a:gd name="connsiteY3" fmla="*/ 115924 h 1091579"/>
              <a:gd name="connsiteX4" fmla="*/ 749696 w 1143382"/>
              <a:gd name="connsiteY4" fmla="*/ 0 h 1091579"/>
              <a:gd name="connsiteX5" fmla="*/ 818658 w 1143382"/>
              <a:gd name="connsiteY5" fmla="*/ 168357 h 1091579"/>
              <a:gd name="connsiteX6" fmla="*/ 880355 w 1143382"/>
              <a:gd name="connsiteY6" fmla="*/ 206171 h 1091579"/>
              <a:gd name="connsiteX7" fmla="*/ 1098855 w 1143382"/>
              <a:gd name="connsiteY7" fmla="*/ 494295 h 1091579"/>
              <a:gd name="connsiteX8" fmla="*/ 1134613 w 1143382"/>
              <a:gd name="connsiteY8" fmla="*/ 615256 h 1091579"/>
              <a:gd name="connsiteX9" fmla="*/ 1143382 w 1143382"/>
              <a:gd name="connsiteY9" fmla="*/ 699127 h 1091579"/>
              <a:gd name="connsiteX10" fmla="*/ 156780 w 1143382"/>
              <a:gd name="connsiteY10" fmla="*/ 1091579 h 1091579"/>
              <a:gd name="connsiteX11" fmla="*/ 105545 w 1143382"/>
              <a:gd name="connsiteY11" fmla="*/ 1024600 h 1091579"/>
              <a:gd name="connsiteX12" fmla="*/ 48447 w 1143382"/>
              <a:gd name="connsiteY12" fmla="*/ 912127 h 1091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43382" h="1091579">
                <a:moveTo>
                  <a:pt x="48447" y="912127"/>
                </a:moveTo>
                <a:cubicBezTo>
                  <a:pt x="-78784" y="592277"/>
                  <a:pt x="53217" y="239450"/>
                  <a:pt x="343280" y="124069"/>
                </a:cubicBezTo>
                <a:cubicBezTo>
                  <a:pt x="452052" y="80801"/>
                  <a:pt x="567607" y="77069"/>
                  <a:pt x="676270" y="106171"/>
                </a:cubicBezTo>
                <a:lnTo>
                  <a:pt x="702213" y="115924"/>
                </a:lnTo>
                <a:lnTo>
                  <a:pt x="749696" y="0"/>
                </a:lnTo>
                <a:lnTo>
                  <a:pt x="818658" y="168357"/>
                </a:lnTo>
                <a:lnTo>
                  <a:pt x="880355" y="206171"/>
                </a:lnTo>
                <a:cubicBezTo>
                  <a:pt x="973752" y="276077"/>
                  <a:pt x="1051144" y="374351"/>
                  <a:pt x="1098855" y="494295"/>
                </a:cubicBezTo>
                <a:cubicBezTo>
                  <a:pt x="1114759" y="534276"/>
                  <a:pt x="1126612" y="574773"/>
                  <a:pt x="1134613" y="615256"/>
                </a:cubicBezTo>
                <a:lnTo>
                  <a:pt x="1143382" y="699127"/>
                </a:lnTo>
                <a:lnTo>
                  <a:pt x="156780" y="1091579"/>
                </a:lnTo>
                <a:lnTo>
                  <a:pt x="105545" y="1024600"/>
                </a:lnTo>
                <a:cubicBezTo>
                  <a:pt x="83552" y="989682"/>
                  <a:pt x="64351" y="952108"/>
                  <a:pt x="48447" y="912127"/>
                </a:cubicBezTo>
                <a:close/>
              </a:path>
            </a:pathLst>
          </a:custGeom>
          <a:solidFill>
            <a:srgbClr val="F2E4A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25" name="フリーフォーム: 図形 24">
            <a:extLst>
              <a:ext uri="{FF2B5EF4-FFF2-40B4-BE49-F238E27FC236}">
                <a16:creationId xmlns:a16="http://schemas.microsoft.com/office/drawing/2014/main" id="{A26D8D91-657A-2897-A7FC-77831D34D24C}"/>
              </a:ext>
            </a:extLst>
          </p:cNvPr>
          <p:cNvSpPr/>
          <p:nvPr/>
        </p:nvSpPr>
        <p:spPr>
          <a:xfrm rot="6701503">
            <a:off x="3839813" y="4938811"/>
            <a:ext cx="1008056" cy="1120551"/>
          </a:xfrm>
          <a:custGeom>
            <a:avLst/>
            <a:gdLst>
              <a:gd name="connsiteX0" fmla="*/ 43290 w 1008056"/>
              <a:gd name="connsiteY0" fmla="*/ 838915 h 1120551"/>
              <a:gd name="connsiteX1" fmla="*/ 299977 w 1008056"/>
              <a:gd name="connsiteY1" fmla="*/ 142670 h 1120551"/>
              <a:gd name="connsiteX2" fmla="*/ 396979 w 1008056"/>
              <a:gd name="connsiteY2" fmla="*/ 116155 h 1120551"/>
              <a:gd name="connsiteX3" fmla="*/ 413753 w 1008056"/>
              <a:gd name="connsiteY3" fmla="*/ 115387 h 1120551"/>
              <a:gd name="connsiteX4" fmla="*/ 450730 w 1008056"/>
              <a:gd name="connsiteY4" fmla="*/ 0 h 1120551"/>
              <a:gd name="connsiteX5" fmla="*/ 486635 w 1008056"/>
              <a:gd name="connsiteY5" fmla="*/ 112043 h 1120551"/>
              <a:gd name="connsiteX6" fmla="*/ 495354 w 1008056"/>
              <a:gd name="connsiteY6" fmla="*/ 111643 h 1120551"/>
              <a:gd name="connsiteX7" fmla="*/ 964767 w 1008056"/>
              <a:gd name="connsiteY7" fmla="*/ 472369 h 1120551"/>
              <a:gd name="connsiteX8" fmla="*/ 1000167 w 1008056"/>
              <a:gd name="connsiteY8" fmla="*/ 790477 h 1120551"/>
              <a:gd name="connsiteX9" fmla="*/ 987449 w 1008056"/>
              <a:gd name="connsiteY9" fmla="*/ 838449 h 1120551"/>
              <a:gd name="connsiteX10" fmla="*/ 278259 w 1008056"/>
              <a:gd name="connsiteY10" fmla="*/ 1120551 h 1120551"/>
              <a:gd name="connsiteX11" fmla="*/ 236064 w 1008056"/>
              <a:gd name="connsiteY11" fmla="*/ 1094422 h 1120551"/>
              <a:gd name="connsiteX12" fmla="*/ 43290 w 1008056"/>
              <a:gd name="connsiteY12" fmla="*/ 838915 h 1120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8056" h="1120551">
                <a:moveTo>
                  <a:pt x="43290" y="838915"/>
                </a:moveTo>
                <a:cubicBezTo>
                  <a:pt x="-69404" y="555608"/>
                  <a:pt x="45519" y="243888"/>
                  <a:pt x="299977" y="142670"/>
                </a:cubicBezTo>
                <a:cubicBezTo>
                  <a:pt x="331786" y="130017"/>
                  <a:pt x="364267" y="121254"/>
                  <a:pt x="396979" y="116155"/>
                </a:cubicBezTo>
                <a:lnTo>
                  <a:pt x="413753" y="115387"/>
                </a:lnTo>
                <a:lnTo>
                  <a:pt x="450730" y="0"/>
                </a:lnTo>
                <a:lnTo>
                  <a:pt x="486635" y="112043"/>
                </a:lnTo>
                <a:lnTo>
                  <a:pt x="495354" y="111643"/>
                </a:lnTo>
                <a:cubicBezTo>
                  <a:pt x="691695" y="123737"/>
                  <a:pt x="880247" y="259888"/>
                  <a:pt x="964767" y="472369"/>
                </a:cubicBezTo>
                <a:cubicBezTo>
                  <a:pt x="1007027" y="578610"/>
                  <a:pt x="1017279" y="688845"/>
                  <a:pt x="1000167" y="790477"/>
                </a:cubicBezTo>
                <a:lnTo>
                  <a:pt x="987449" y="838449"/>
                </a:lnTo>
                <a:lnTo>
                  <a:pt x="278259" y="1120551"/>
                </a:lnTo>
                <a:lnTo>
                  <a:pt x="236064" y="1094422"/>
                </a:lnTo>
                <a:cubicBezTo>
                  <a:pt x="153818" y="1032313"/>
                  <a:pt x="85550" y="945155"/>
                  <a:pt x="43290" y="838915"/>
                </a:cubicBezTo>
                <a:close/>
              </a:path>
            </a:pathLst>
          </a:custGeom>
          <a:solidFill>
            <a:srgbClr val="F2E4A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26" name="フリーフォーム: 図形 25">
            <a:extLst>
              <a:ext uri="{FF2B5EF4-FFF2-40B4-BE49-F238E27FC236}">
                <a16:creationId xmlns:a16="http://schemas.microsoft.com/office/drawing/2014/main" id="{064330F2-AF80-BB29-FCBC-DECB53A13B24}"/>
              </a:ext>
            </a:extLst>
          </p:cNvPr>
          <p:cNvSpPr/>
          <p:nvPr/>
        </p:nvSpPr>
        <p:spPr>
          <a:xfrm rot="6701503">
            <a:off x="5926137" y="4946427"/>
            <a:ext cx="1033730" cy="1103361"/>
          </a:xfrm>
          <a:custGeom>
            <a:avLst/>
            <a:gdLst>
              <a:gd name="connsiteX0" fmla="*/ 38950 w 1033730"/>
              <a:gd name="connsiteY0" fmla="*/ 653806 h 1103361"/>
              <a:gd name="connsiteX1" fmla="*/ 10714 w 1033730"/>
              <a:gd name="connsiteY1" fmla="*/ 345167 h 1103361"/>
              <a:gd name="connsiteX2" fmla="*/ 28255 w 1033730"/>
              <a:gd name="connsiteY2" fmla="*/ 287462 h 1103361"/>
              <a:gd name="connsiteX3" fmla="*/ 750920 w 1033730"/>
              <a:gd name="connsiteY3" fmla="*/ 0 h 1103361"/>
              <a:gd name="connsiteX4" fmla="*/ 803304 w 1033730"/>
              <a:gd name="connsiteY4" fmla="*/ 29889 h 1103361"/>
              <a:gd name="connsiteX5" fmla="*/ 994781 w 1033730"/>
              <a:gd name="connsiteY5" fmla="*/ 273595 h 1103361"/>
              <a:gd name="connsiteX6" fmla="*/ 805675 w 1033730"/>
              <a:gd name="connsiteY6" fmla="*/ 909304 h 1103361"/>
              <a:gd name="connsiteX7" fmla="*/ 785925 w 1033730"/>
              <a:gd name="connsiteY7" fmla="*/ 919646 h 1103361"/>
              <a:gd name="connsiteX8" fmla="*/ 752056 w 1033730"/>
              <a:gd name="connsiteY8" fmla="*/ 1103361 h 1103361"/>
              <a:gd name="connsiteX9" fmla="*/ 700181 w 1033730"/>
              <a:gd name="connsiteY9" fmla="*/ 961365 h 1103361"/>
              <a:gd name="connsiteX10" fmla="*/ 613041 w 1033730"/>
              <a:gd name="connsiteY10" fmla="*/ 985930 h 1103361"/>
              <a:gd name="connsiteX11" fmla="*/ 38950 w 1033730"/>
              <a:gd name="connsiteY11" fmla="*/ 653806 h 1103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33730" h="1103361">
                <a:moveTo>
                  <a:pt x="38950" y="653806"/>
                </a:moveTo>
                <a:cubicBezTo>
                  <a:pt x="-1743" y="551506"/>
                  <a:pt x="-9458" y="444500"/>
                  <a:pt x="10714" y="345167"/>
                </a:cubicBezTo>
                <a:lnTo>
                  <a:pt x="28255" y="287462"/>
                </a:lnTo>
                <a:lnTo>
                  <a:pt x="750920" y="0"/>
                </a:lnTo>
                <a:lnTo>
                  <a:pt x="803304" y="29889"/>
                </a:lnTo>
                <a:cubicBezTo>
                  <a:pt x="886195" y="88226"/>
                  <a:pt x="954088" y="171294"/>
                  <a:pt x="994781" y="273595"/>
                </a:cubicBezTo>
                <a:cubicBezTo>
                  <a:pt x="1089732" y="512296"/>
                  <a:pt x="1005131" y="776616"/>
                  <a:pt x="805675" y="909304"/>
                </a:cubicBezTo>
                <a:lnTo>
                  <a:pt x="785925" y="919646"/>
                </a:lnTo>
                <a:lnTo>
                  <a:pt x="752056" y="1103361"/>
                </a:lnTo>
                <a:lnTo>
                  <a:pt x="700181" y="961365"/>
                </a:lnTo>
                <a:lnTo>
                  <a:pt x="613041" y="985930"/>
                </a:lnTo>
                <a:cubicBezTo>
                  <a:pt x="376942" y="1026498"/>
                  <a:pt x="133901" y="892508"/>
                  <a:pt x="38950" y="653806"/>
                </a:cubicBezTo>
                <a:close/>
              </a:path>
            </a:pathLst>
          </a:custGeom>
          <a:solidFill>
            <a:srgbClr val="F2E4A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27" name="フリーフォーム: 図形 26">
            <a:extLst>
              <a:ext uri="{FF2B5EF4-FFF2-40B4-BE49-F238E27FC236}">
                <a16:creationId xmlns:a16="http://schemas.microsoft.com/office/drawing/2014/main" id="{AE3C422F-F078-8E2E-2F25-7495A7A6ACCA}"/>
              </a:ext>
            </a:extLst>
          </p:cNvPr>
          <p:cNvSpPr/>
          <p:nvPr/>
        </p:nvSpPr>
        <p:spPr>
          <a:xfrm rot="6701503">
            <a:off x="3674671" y="3039461"/>
            <a:ext cx="3426452" cy="3603716"/>
          </a:xfrm>
          <a:custGeom>
            <a:avLst/>
            <a:gdLst>
              <a:gd name="connsiteX0" fmla="*/ 953073 w 3426452"/>
              <a:gd name="connsiteY0" fmla="*/ 3469803 h 3603716"/>
              <a:gd name="connsiteX1" fmla="*/ 620954 w 3426452"/>
              <a:gd name="connsiteY1" fmla="*/ 2634872 h 3603716"/>
              <a:gd name="connsiteX2" fmla="*/ 678437 w 3426452"/>
              <a:gd name="connsiteY2" fmla="*/ 2668098 h 3603716"/>
              <a:gd name="connsiteX3" fmla="*/ 1111006 w 3426452"/>
              <a:gd name="connsiteY3" fmla="*/ 2681110 h 3603716"/>
              <a:gd name="connsiteX4" fmla="*/ 1448974 w 3426452"/>
              <a:gd name="connsiteY4" fmla="*/ 2042117 h 3603716"/>
              <a:gd name="connsiteX5" fmla="*/ 1418632 w 3426452"/>
              <a:gd name="connsiteY5" fmla="*/ 1937571 h 3603716"/>
              <a:gd name="connsiteX6" fmla="*/ 1505082 w 3426452"/>
              <a:gd name="connsiteY6" fmla="*/ 1850299 h 3603716"/>
              <a:gd name="connsiteX7" fmla="*/ 1391332 w 3426452"/>
              <a:gd name="connsiteY7" fmla="*/ 1880262 h 3603716"/>
              <a:gd name="connsiteX8" fmla="*/ 1361500 w 3426452"/>
              <a:gd name="connsiteY8" fmla="*/ 1822210 h 3603716"/>
              <a:gd name="connsiteX9" fmla="*/ 676964 w 3426452"/>
              <a:gd name="connsiteY9" fmla="*/ 1589950 h 3603716"/>
              <a:gd name="connsiteX10" fmla="*/ 371522 w 3426452"/>
              <a:gd name="connsiteY10" fmla="*/ 1896531 h 3603716"/>
              <a:gd name="connsiteX11" fmla="*/ 352567 w 3426452"/>
              <a:gd name="connsiteY11" fmla="*/ 1960162 h 3603716"/>
              <a:gd name="connsiteX12" fmla="*/ 15093 w 3426452"/>
              <a:gd name="connsiteY12" fmla="*/ 1111771 h 3603716"/>
              <a:gd name="connsiteX13" fmla="*/ 63281 w 3426452"/>
              <a:gd name="connsiteY13" fmla="*/ 882040 h 3603716"/>
              <a:gd name="connsiteX14" fmla="*/ 64300 w 3426452"/>
              <a:gd name="connsiteY14" fmla="*/ 881217 h 3603716"/>
              <a:gd name="connsiteX15" fmla="*/ 72811 w 3426452"/>
              <a:gd name="connsiteY15" fmla="*/ 975566 h 3603716"/>
              <a:gd name="connsiteX16" fmla="*/ 105947 w 3426452"/>
              <a:gd name="connsiteY16" fmla="*/ 1089737 h 3603716"/>
              <a:gd name="connsiteX17" fmla="*/ 844820 w 3426452"/>
              <a:gd name="connsiteY17" fmla="*/ 1427734 h 3603716"/>
              <a:gd name="connsiteX18" fmla="*/ 1150263 w 3426452"/>
              <a:gd name="connsiteY18" fmla="*/ 1121154 h 3603716"/>
              <a:gd name="connsiteX19" fmla="*/ 1168047 w 3426452"/>
              <a:gd name="connsiteY19" fmla="*/ 1061454 h 3603716"/>
              <a:gd name="connsiteX20" fmla="*/ 1338810 w 3426452"/>
              <a:gd name="connsiteY20" fmla="*/ 1083206 h 3603716"/>
              <a:gd name="connsiteX21" fmla="*/ 1186859 w 3426452"/>
              <a:gd name="connsiteY21" fmla="*/ 965453 h 3603716"/>
              <a:gd name="connsiteX22" fmla="*/ 1193117 w 3426452"/>
              <a:gd name="connsiteY22" fmla="*/ 903248 h 3603716"/>
              <a:gd name="connsiteX23" fmla="*/ 1149653 w 3426452"/>
              <a:gd name="connsiteY23" fmla="*/ 674571 h 3603716"/>
              <a:gd name="connsiteX24" fmla="*/ 1095314 w 3426452"/>
              <a:gd name="connsiteY24" fmla="*/ 568834 h 3603716"/>
              <a:gd name="connsiteX25" fmla="*/ 1026172 w 3426452"/>
              <a:gd name="connsiteY25" fmla="*/ 481062 h 3603716"/>
              <a:gd name="connsiteX26" fmla="*/ 1444914 w 3426452"/>
              <a:gd name="connsiteY26" fmla="*/ 314494 h 3603716"/>
              <a:gd name="connsiteX27" fmla="*/ 1427373 w 3426452"/>
              <a:gd name="connsiteY27" fmla="*/ 372199 h 3603716"/>
              <a:gd name="connsiteX28" fmla="*/ 1455609 w 3426452"/>
              <a:gd name="connsiteY28" fmla="*/ 680838 h 3603716"/>
              <a:gd name="connsiteX29" fmla="*/ 2029700 w 3426452"/>
              <a:gd name="connsiteY29" fmla="*/ 1012962 h 3603716"/>
              <a:gd name="connsiteX30" fmla="*/ 2116840 w 3426452"/>
              <a:gd name="connsiteY30" fmla="*/ 988397 h 3603716"/>
              <a:gd name="connsiteX31" fmla="*/ 2168715 w 3426452"/>
              <a:gd name="connsiteY31" fmla="*/ 1130393 h 3603716"/>
              <a:gd name="connsiteX32" fmla="*/ 2202584 w 3426452"/>
              <a:gd name="connsiteY32" fmla="*/ 946678 h 3603716"/>
              <a:gd name="connsiteX33" fmla="*/ 2222334 w 3426452"/>
              <a:gd name="connsiteY33" fmla="*/ 936336 h 3603716"/>
              <a:gd name="connsiteX34" fmla="*/ 2411440 w 3426452"/>
              <a:gd name="connsiteY34" fmla="*/ 300627 h 3603716"/>
              <a:gd name="connsiteX35" fmla="*/ 2219963 w 3426452"/>
              <a:gd name="connsiteY35" fmla="*/ 56921 h 3603716"/>
              <a:gd name="connsiteX36" fmla="*/ 2167579 w 3426452"/>
              <a:gd name="connsiteY36" fmla="*/ 27032 h 3603716"/>
              <a:gd name="connsiteX37" fmla="*/ 2197593 w 3426452"/>
              <a:gd name="connsiteY37" fmla="*/ 15093 h 3603716"/>
              <a:gd name="connsiteX38" fmla="*/ 2473378 w 3426452"/>
              <a:gd name="connsiteY38" fmla="*/ 133912 h 3603716"/>
              <a:gd name="connsiteX39" fmla="*/ 3411359 w 3426452"/>
              <a:gd name="connsiteY39" fmla="*/ 2491945 h 3603716"/>
              <a:gd name="connsiteX40" fmla="*/ 3292539 w 3426452"/>
              <a:gd name="connsiteY40" fmla="*/ 2767730 h 3603716"/>
              <a:gd name="connsiteX41" fmla="*/ 3193731 w 3426452"/>
              <a:gd name="connsiteY41" fmla="*/ 2807034 h 3603716"/>
              <a:gd name="connsiteX42" fmla="*/ 3206449 w 3426452"/>
              <a:gd name="connsiteY42" fmla="*/ 2759062 h 3603716"/>
              <a:gd name="connsiteX43" fmla="*/ 3171049 w 3426452"/>
              <a:gd name="connsiteY43" fmla="*/ 2440954 h 3603716"/>
              <a:gd name="connsiteX44" fmla="*/ 2701636 w 3426452"/>
              <a:gd name="connsiteY44" fmla="*/ 2080228 h 3603716"/>
              <a:gd name="connsiteX45" fmla="*/ 2692917 w 3426452"/>
              <a:gd name="connsiteY45" fmla="*/ 2080628 h 3603716"/>
              <a:gd name="connsiteX46" fmla="*/ 2657012 w 3426452"/>
              <a:gd name="connsiteY46" fmla="*/ 1968585 h 3603716"/>
              <a:gd name="connsiteX47" fmla="*/ 2620035 w 3426452"/>
              <a:gd name="connsiteY47" fmla="*/ 2083972 h 3603716"/>
              <a:gd name="connsiteX48" fmla="*/ 2603261 w 3426452"/>
              <a:gd name="connsiteY48" fmla="*/ 2084740 h 3603716"/>
              <a:gd name="connsiteX49" fmla="*/ 2506259 w 3426452"/>
              <a:gd name="connsiteY49" fmla="*/ 2111255 h 3603716"/>
              <a:gd name="connsiteX50" fmla="*/ 2249572 w 3426452"/>
              <a:gd name="connsiteY50" fmla="*/ 2807500 h 3603716"/>
              <a:gd name="connsiteX51" fmla="*/ 2442346 w 3426452"/>
              <a:gd name="connsiteY51" fmla="*/ 3063007 h 3603716"/>
              <a:gd name="connsiteX52" fmla="*/ 2484541 w 3426452"/>
              <a:gd name="connsiteY52" fmla="*/ 3089136 h 3603716"/>
              <a:gd name="connsiteX53" fmla="*/ 2240176 w 3426452"/>
              <a:gd name="connsiteY53" fmla="*/ 3186340 h 3603716"/>
              <a:gd name="connsiteX54" fmla="*/ 2231407 w 3426452"/>
              <a:gd name="connsiteY54" fmla="*/ 3102469 h 3603716"/>
              <a:gd name="connsiteX55" fmla="*/ 2195649 w 3426452"/>
              <a:gd name="connsiteY55" fmla="*/ 2981508 h 3603716"/>
              <a:gd name="connsiteX56" fmla="*/ 1977149 w 3426452"/>
              <a:gd name="connsiteY56" fmla="*/ 2693384 h 3603716"/>
              <a:gd name="connsiteX57" fmla="*/ 1915452 w 3426452"/>
              <a:gd name="connsiteY57" fmla="*/ 2655570 h 3603716"/>
              <a:gd name="connsiteX58" fmla="*/ 1846490 w 3426452"/>
              <a:gd name="connsiteY58" fmla="*/ 2487213 h 3603716"/>
              <a:gd name="connsiteX59" fmla="*/ 1799007 w 3426452"/>
              <a:gd name="connsiteY59" fmla="*/ 2603137 h 3603716"/>
              <a:gd name="connsiteX60" fmla="*/ 1773064 w 3426452"/>
              <a:gd name="connsiteY60" fmla="*/ 2593384 h 3603716"/>
              <a:gd name="connsiteX61" fmla="*/ 1440074 w 3426452"/>
              <a:gd name="connsiteY61" fmla="*/ 2611282 h 3603716"/>
              <a:gd name="connsiteX62" fmla="*/ 1145241 w 3426452"/>
              <a:gd name="connsiteY62" fmla="*/ 3399340 h 3603716"/>
              <a:gd name="connsiteX63" fmla="*/ 1202339 w 3426452"/>
              <a:gd name="connsiteY63" fmla="*/ 3511813 h 3603716"/>
              <a:gd name="connsiteX64" fmla="*/ 1253574 w 3426452"/>
              <a:gd name="connsiteY64" fmla="*/ 3578792 h 3603716"/>
              <a:gd name="connsiteX65" fmla="*/ 1228859 w 3426452"/>
              <a:gd name="connsiteY65" fmla="*/ 3588623 h 3603716"/>
              <a:gd name="connsiteX66" fmla="*/ 953073 w 3426452"/>
              <a:gd name="connsiteY66" fmla="*/ 3469803 h 360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3426452" h="3603716">
                <a:moveTo>
                  <a:pt x="953073" y="3469803"/>
                </a:moveTo>
                <a:lnTo>
                  <a:pt x="620954" y="2634872"/>
                </a:lnTo>
                <a:lnTo>
                  <a:pt x="678437" y="2668098"/>
                </a:lnTo>
                <a:cubicBezTo>
                  <a:pt x="812147" y="2729263"/>
                  <a:pt x="966901" y="2738432"/>
                  <a:pt x="1111006" y="2681110"/>
                </a:cubicBezTo>
                <a:cubicBezTo>
                  <a:pt x="1363192" y="2580797"/>
                  <a:pt x="1499205" y="2310086"/>
                  <a:pt x="1448974" y="2042117"/>
                </a:cubicBezTo>
                <a:lnTo>
                  <a:pt x="1418632" y="1937571"/>
                </a:lnTo>
                <a:lnTo>
                  <a:pt x="1505082" y="1850299"/>
                </a:lnTo>
                <a:lnTo>
                  <a:pt x="1391332" y="1880262"/>
                </a:lnTo>
                <a:lnTo>
                  <a:pt x="1361500" y="1822210"/>
                </a:lnTo>
                <a:cubicBezTo>
                  <a:pt x="1213946" y="1592956"/>
                  <a:pt x="929149" y="1489637"/>
                  <a:pt x="676964" y="1589950"/>
                </a:cubicBezTo>
                <a:cubicBezTo>
                  <a:pt x="532858" y="1647273"/>
                  <a:pt x="426686" y="1760235"/>
                  <a:pt x="371522" y="1896531"/>
                </a:cubicBezTo>
                <a:lnTo>
                  <a:pt x="352567" y="1960162"/>
                </a:lnTo>
                <a:lnTo>
                  <a:pt x="15093" y="1111771"/>
                </a:lnTo>
                <a:cubicBezTo>
                  <a:pt x="-17416" y="1030045"/>
                  <a:pt x="4380" y="940160"/>
                  <a:pt x="63281" y="882040"/>
                </a:cubicBezTo>
                <a:lnTo>
                  <a:pt x="64300" y="881217"/>
                </a:lnTo>
                <a:lnTo>
                  <a:pt x="72811" y="975566"/>
                </a:lnTo>
                <a:cubicBezTo>
                  <a:pt x="79988" y="1013848"/>
                  <a:pt x="90965" y="1052072"/>
                  <a:pt x="105947" y="1089737"/>
                </a:cubicBezTo>
                <a:cubicBezTo>
                  <a:pt x="225804" y="1391053"/>
                  <a:pt x="556610" y="1542378"/>
                  <a:pt x="844820" y="1427734"/>
                </a:cubicBezTo>
                <a:cubicBezTo>
                  <a:pt x="988926" y="1370410"/>
                  <a:pt x="1095098" y="1257449"/>
                  <a:pt x="1150263" y="1121154"/>
                </a:cubicBezTo>
                <a:lnTo>
                  <a:pt x="1168047" y="1061454"/>
                </a:lnTo>
                <a:lnTo>
                  <a:pt x="1338810" y="1083206"/>
                </a:lnTo>
                <a:lnTo>
                  <a:pt x="1186859" y="965453"/>
                </a:lnTo>
                <a:lnTo>
                  <a:pt x="1193117" y="903248"/>
                </a:lnTo>
                <a:cubicBezTo>
                  <a:pt x="1193560" y="827470"/>
                  <a:pt x="1179618" y="749900"/>
                  <a:pt x="1149653" y="674571"/>
                </a:cubicBezTo>
                <a:cubicBezTo>
                  <a:pt x="1134671" y="636906"/>
                  <a:pt x="1116393" y="601586"/>
                  <a:pt x="1095314" y="568834"/>
                </a:cubicBezTo>
                <a:lnTo>
                  <a:pt x="1026172" y="481062"/>
                </a:lnTo>
                <a:lnTo>
                  <a:pt x="1444914" y="314494"/>
                </a:lnTo>
                <a:lnTo>
                  <a:pt x="1427373" y="372199"/>
                </a:lnTo>
                <a:cubicBezTo>
                  <a:pt x="1407201" y="471532"/>
                  <a:pt x="1414916" y="578538"/>
                  <a:pt x="1455609" y="680838"/>
                </a:cubicBezTo>
                <a:cubicBezTo>
                  <a:pt x="1550560" y="919540"/>
                  <a:pt x="1793601" y="1053530"/>
                  <a:pt x="2029700" y="1012962"/>
                </a:cubicBezTo>
                <a:lnTo>
                  <a:pt x="2116840" y="988397"/>
                </a:lnTo>
                <a:lnTo>
                  <a:pt x="2168715" y="1130393"/>
                </a:lnTo>
                <a:lnTo>
                  <a:pt x="2202584" y="946678"/>
                </a:lnTo>
                <a:lnTo>
                  <a:pt x="2222334" y="936336"/>
                </a:lnTo>
                <a:cubicBezTo>
                  <a:pt x="2421790" y="803648"/>
                  <a:pt x="2506391" y="539328"/>
                  <a:pt x="2411440" y="300627"/>
                </a:cubicBezTo>
                <a:cubicBezTo>
                  <a:pt x="2370747" y="198326"/>
                  <a:pt x="2302854" y="115258"/>
                  <a:pt x="2219963" y="56921"/>
                </a:cubicBezTo>
                <a:lnTo>
                  <a:pt x="2167579" y="27032"/>
                </a:lnTo>
                <a:lnTo>
                  <a:pt x="2197593" y="15093"/>
                </a:lnTo>
                <a:cubicBezTo>
                  <a:pt x="2306560" y="-28252"/>
                  <a:pt x="2430033" y="24945"/>
                  <a:pt x="2473378" y="133912"/>
                </a:cubicBezTo>
                <a:lnTo>
                  <a:pt x="3411359" y="2491945"/>
                </a:lnTo>
                <a:cubicBezTo>
                  <a:pt x="3454704" y="2600912"/>
                  <a:pt x="3401507" y="2724385"/>
                  <a:pt x="3292539" y="2767730"/>
                </a:cubicBezTo>
                <a:lnTo>
                  <a:pt x="3193731" y="2807034"/>
                </a:lnTo>
                <a:lnTo>
                  <a:pt x="3206449" y="2759062"/>
                </a:lnTo>
                <a:cubicBezTo>
                  <a:pt x="3223561" y="2657430"/>
                  <a:pt x="3213309" y="2547195"/>
                  <a:pt x="3171049" y="2440954"/>
                </a:cubicBezTo>
                <a:cubicBezTo>
                  <a:pt x="3086529" y="2228473"/>
                  <a:pt x="2897977" y="2092322"/>
                  <a:pt x="2701636" y="2080228"/>
                </a:cubicBezTo>
                <a:lnTo>
                  <a:pt x="2692917" y="2080628"/>
                </a:lnTo>
                <a:lnTo>
                  <a:pt x="2657012" y="1968585"/>
                </a:lnTo>
                <a:lnTo>
                  <a:pt x="2620035" y="2083972"/>
                </a:lnTo>
                <a:lnTo>
                  <a:pt x="2603261" y="2084740"/>
                </a:lnTo>
                <a:cubicBezTo>
                  <a:pt x="2570549" y="2089839"/>
                  <a:pt x="2538068" y="2098602"/>
                  <a:pt x="2506259" y="2111255"/>
                </a:cubicBezTo>
                <a:cubicBezTo>
                  <a:pt x="2251801" y="2212473"/>
                  <a:pt x="2136878" y="2524193"/>
                  <a:pt x="2249572" y="2807500"/>
                </a:cubicBezTo>
                <a:cubicBezTo>
                  <a:pt x="2291832" y="2913740"/>
                  <a:pt x="2360100" y="3000898"/>
                  <a:pt x="2442346" y="3063007"/>
                </a:cubicBezTo>
                <a:lnTo>
                  <a:pt x="2484541" y="3089136"/>
                </a:lnTo>
                <a:lnTo>
                  <a:pt x="2240176" y="3186340"/>
                </a:lnTo>
                <a:lnTo>
                  <a:pt x="2231407" y="3102469"/>
                </a:lnTo>
                <a:cubicBezTo>
                  <a:pt x="2223406" y="3061986"/>
                  <a:pt x="2211553" y="3021489"/>
                  <a:pt x="2195649" y="2981508"/>
                </a:cubicBezTo>
                <a:cubicBezTo>
                  <a:pt x="2147938" y="2861564"/>
                  <a:pt x="2070546" y="2763290"/>
                  <a:pt x="1977149" y="2693384"/>
                </a:cubicBezTo>
                <a:lnTo>
                  <a:pt x="1915452" y="2655570"/>
                </a:lnTo>
                <a:lnTo>
                  <a:pt x="1846490" y="2487213"/>
                </a:lnTo>
                <a:lnTo>
                  <a:pt x="1799007" y="2603137"/>
                </a:lnTo>
                <a:lnTo>
                  <a:pt x="1773064" y="2593384"/>
                </a:lnTo>
                <a:cubicBezTo>
                  <a:pt x="1664401" y="2564282"/>
                  <a:pt x="1548846" y="2568014"/>
                  <a:pt x="1440074" y="2611282"/>
                </a:cubicBezTo>
                <a:cubicBezTo>
                  <a:pt x="1150011" y="2726663"/>
                  <a:pt x="1018010" y="3079490"/>
                  <a:pt x="1145241" y="3399340"/>
                </a:cubicBezTo>
                <a:cubicBezTo>
                  <a:pt x="1161145" y="3439321"/>
                  <a:pt x="1180346" y="3476895"/>
                  <a:pt x="1202339" y="3511813"/>
                </a:cubicBezTo>
                <a:lnTo>
                  <a:pt x="1253574" y="3578792"/>
                </a:lnTo>
                <a:lnTo>
                  <a:pt x="1228859" y="3588623"/>
                </a:lnTo>
                <a:cubicBezTo>
                  <a:pt x="1119891" y="3631968"/>
                  <a:pt x="996419" y="3578771"/>
                  <a:pt x="953073" y="3469803"/>
                </a:cubicBezTo>
                <a:close/>
              </a:path>
            </a:pathLst>
          </a:custGeom>
          <a:solidFill>
            <a:srgbClr val="E6CB58"/>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pic>
        <p:nvPicPr>
          <p:cNvPr id="28" name="図 27" descr="帽子をかぶったクマの絵&#10;&#10;中程度の精度で自動的に生成された説明">
            <a:extLst>
              <a:ext uri="{FF2B5EF4-FFF2-40B4-BE49-F238E27FC236}">
                <a16:creationId xmlns:a16="http://schemas.microsoft.com/office/drawing/2014/main" id="{C9787FF3-E8A5-1387-3C03-F78941196CA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809021" y="4629023"/>
            <a:ext cx="832788" cy="1063133"/>
          </a:xfrm>
          <a:prstGeom prst="rect">
            <a:avLst/>
          </a:prstGeom>
        </p:spPr>
      </p:pic>
      <p:pic>
        <p:nvPicPr>
          <p:cNvPr id="29" name="図 28" descr="時計 が含まれている画像&#10;&#10;自動的に生成された説明">
            <a:extLst>
              <a:ext uri="{FF2B5EF4-FFF2-40B4-BE49-F238E27FC236}">
                <a16:creationId xmlns:a16="http://schemas.microsoft.com/office/drawing/2014/main" id="{E495E9FB-4B12-BD2A-4E6A-CD467F29CD02}"/>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695215" y="4580609"/>
            <a:ext cx="902704" cy="1176158"/>
          </a:xfrm>
          <a:prstGeom prst="rect">
            <a:avLst/>
          </a:prstGeom>
        </p:spPr>
      </p:pic>
      <p:pic>
        <p:nvPicPr>
          <p:cNvPr id="30" name="図 29" descr="時計 が含まれている画像&#10;&#10;自動的に生成された説明">
            <a:extLst>
              <a:ext uri="{FF2B5EF4-FFF2-40B4-BE49-F238E27FC236}">
                <a16:creationId xmlns:a16="http://schemas.microsoft.com/office/drawing/2014/main" id="{A104BFBD-61B1-1BC8-B0AC-09647EFE2CC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380115" y="4549240"/>
            <a:ext cx="768193" cy="768191"/>
          </a:xfrm>
          <a:prstGeom prst="rect">
            <a:avLst/>
          </a:prstGeom>
        </p:spPr>
      </p:pic>
      <p:sp>
        <p:nvSpPr>
          <p:cNvPr id="31" name="テキスト ボックス 30">
            <a:extLst>
              <a:ext uri="{FF2B5EF4-FFF2-40B4-BE49-F238E27FC236}">
                <a16:creationId xmlns:a16="http://schemas.microsoft.com/office/drawing/2014/main" id="{AA94371B-AE6C-4FBA-2460-E19E42622871}"/>
              </a:ext>
            </a:extLst>
          </p:cNvPr>
          <p:cNvSpPr txBox="1"/>
          <p:nvPr/>
        </p:nvSpPr>
        <p:spPr>
          <a:xfrm>
            <a:off x="1783510" y="5721614"/>
            <a:ext cx="825867" cy="369332"/>
          </a:xfrm>
          <a:prstGeom prst="rect">
            <a:avLst/>
          </a:prstGeom>
          <a:noFill/>
        </p:spPr>
        <p:txBody>
          <a:bodyPr wrap="none" rtlCol="0">
            <a:spAutoFit/>
          </a:bodyPr>
          <a:lstStyle/>
          <a:p>
            <a:r>
              <a:rPr kumimoji="1" lang="ja-JP" altLang="en-US">
                <a:latin typeface="UD デジタル 教科書体 NK-B" panose="02020700000000000000" pitchFamily="18" charset="-128"/>
                <a:ea typeface="UD デジタル 教科書体 NK-B" panose="02020700000000000000" pitchFamily="18" charset="-128"/>
              </a:rPr>
              <a:t>出し手</a:t>
            </a:r>
          </a:p>
        </p:txBody>
      </p:sp>
      <p:sp>
        <p:nvSpPr>
          <p:cNvPr id="32" name="テキスト ボックス 31">
            <a:extLst>
              <a:ext uri="{FF2B5EF4-FFF2-40B4-BE49-F238E27FC236}">
                <a16:creationId xmlns:a16="http://schemas.microsoft.com/office/drawing/2014/main" id="{C46BDF26-34DE-25D1-271C-802114228D6D}"/>
              </a:ext>
            </a:extLst>
          </p:cNvPr>
          <p:cNvSpPr txBox="1"/>
          <p:nvPr/>
        </p:nvSpPr>
        <p:spPr>
          <a:xfrm>
            <a:off x="5007555" y="5721614"/>
            <a:ext cx="853119" cy="369332"/>
          </a:xfrm>
          <a:prstGeom prst="rect">
            <a:avLst/>
          </a:prstGeom>
          <a:noFill/>
        </p:spPr>
        <p:txBody>
          <a:bodyPr wrap="none" rtlCol="0">
            <a:spAutoFit/>
          </a:bodyPr>
          <a:lstStyle/>
          <a:p>
            <a:r>
              <a:rPr kumimoji="1" lang="ja-JP" altLang="en-US">
                <a:latin typeface="UD デジタル 教科書体 NK-B" panose="02020700000000000000" pitchFamily="18" charset="-128"/>
                <a:ea typeface="UD デジタル 教科書体 NK-B" panose="02020700000000000000" pitchFamily="18" charset="-128"/>
              </a:rPr>
              <a:t>受け手</a:t>
            </a:r>
          </a:p>
        </p:txBody>
      </p:sp>
      <p:sp>
        <p:nvSpPr>
          <p:cNvPr id="33" name="テキスト ボックス 32">
            <a:extLst>
              <a:ext uri="{FF2B5EF4-FFF2-40B4-BE49-F238E27FC236}">
                <a16:creationId xmlns:a16="http://schemas.microsoft.com/office/drawing/2014/main" id="{292AA075-D381-C117-5984-48A2D1128063}"/>
              </a:ext>
            </a:extLst>
          </p:cNvPr>
          <p:cNvSpPr txBox="1"/>
          <p:nvPr/>
        </p:nvSpPr>
        <p:spPr>
          <a:xfrm>
            <a:off x="738515" y="4629023"/>
            <a:ext cx="934871" cy="507831"/>
          </a:xfrm>
          <a:prstGeom prst="rect">
            <a:avLst/>
          </a:prstGeom>
          <a:noFill/>
        </p:spPr>
        <p:txBody>
          <a:bodyPr wrap="none" rtlCol="0">
            <a:spAutoFit/>
          </a:bodyPr>
          <a:lstStyle/>
          <a:p>
            <a:pPr algn="ctr"/>
            <a:r>
              <a:rPr lang="ja-JP" altLang="en-US" sz="900">
                <a:latin typeface="UD デジタル 教科書体 NK-R" panose="02020400000000000000" pitchFamily="18" charset="-128"/>
                <a:ea typeface="UD デジタル 教科書体 NK-R" panose="02020400000000000000" pitchFamily="18" charset="-128"/>
              </a:rPr>
              <a:t>農地を貸したい</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けど誰が借りて</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くれる？</a:t>
            </a:r>
            <a:endParaRPr kumimoji="1" lang="ja-JP" altLang="en-US" sz="900">
              <a:latin typeface="UD デジタル 教科書体 NK-R" panose="02020400000000000000" pitchFamily="18" charset="-128"/>
              <a:ea typeface="UD デジタル 教科書体 NK-R" panose="02020400000000000000" pitchFamily="18" charset="-128"/>
            </a:endParaRPr>
          </a:p>
        </p:txBody>
      </p:sp>
      <p:sp>
        <p:nvSpPr>
          <p:cNvPr id="34" name="テキスト ボックス 33">
            <a:extLst>
              <a:ext uri="{FF2B5EF4-FFF2-40B4-BE49-F238E27FC236}">
                <a16:creationId xmlns:a16="http://schemas.microsoft.com/office/drawing/2014/main" id="{1DDB9C6C-42BC-CDAF-8880-EEE6CB2DA80D}"/>
              </a:ext>
            </a:extLst>
          </p:cNvPr>
          <p:cNvSpPr txBox="1"/>
          <p:nvPr/>
        </p:nvSpPr>
        <p:spPr>
          <a:xfrm>
            <a:off x="2722133" y="4754972"/>
            <a:ext cx="957313" cy="646331"/>
          </a:xfrm>
          <a:prstGeom prst="rect">
            <a:avLst/>
          </a:prstGeom>
          <a:noFill/>
        </p:spPr>
        <p:txBody>
          <a:bodyPr wrap="none" rtlCol="0">
            <a:spAutoFit/>
          </a:bodyPr>
          <a:lstStyle/>
          <a:p>
            <a:pPr algn="ctr"/>
            <a:r>
              <a:rPr lang="ja-JP" altLang="en-US" sz="900">
                <a:latin typeface="UD デジタル 教科書体 NK-R" panose="02020400000000000000" pitchFamily="18" charset="-128"/>
                <a:ea typeface="UD デジタル 教科書体 NK-R" panose="02020400000000000000" pitchFamily="18" charset="-128"/>
              </a:rPr>
              <a:t>農地を貸して</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いるけど</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いつまで耕作</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してくれるかな？</a:t>
            </a:r>
          </a:p>
        </p:txBody>
      </p:sp>
      <p:sp>
        <p:nvSpPr>
          <p:cNvPr id="35" name="テキスト ボックス 34">
            <a:extLst>
              <a:ext uri="{FF2B5EF4-FFF2-40B4-BE49-F238E27FC236}">
                <a16:creationId xmlns:a16="http://schemas.microsoft.com/office/drawing/2014/main" id="{9EE64AE1-BAF9-B678-BA8C-28F27819C984}"/>
              </a:ext>
            </a:extLst>
          </p:cNvPr>
          <p:cNvSpPr txBox="1"/>
          <p:nvPr/>
        </p:nvSpPr>
        <p:spPr>
          <a:xfrm>
            <a:off x="1566691" y="3707795"/>
            <a:ext cx="1338828" cy="369332"/>
          </a:xfrm>
          <a:prstGeom prst="rect">
            <a:avLst/>
          </a:prstGeom>
          <a:noFill/>
        </p:spPr>
        <p:txBody>
          <a:bodyPr wrap="none" rtlCol="0">
            <a:spAutoFit/>
          </a:bodyPr>
          <a:lstStyle/>
          <a:p>
            <a:pPr algn="ctr"/>
            <a:r>
              <a:rPr lang="ja-JP" altLang="en-US" sz="900">
                <a:latin typeface="UD デジタル 教科書体 NK-R" panose="02020400000000000000" pitchFamily="18" charset="-128"/>
                <a:ea typeface="UD デジタル 教科書体 NK-R" panose="02020400000000000000" pitchFamily="18" charset="-128"/>
              </a:rPr>
              <a:t>後継者がいないし</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機械が壊れるまでかな。</a:t>
            </a:r>
          </a:p>
        </p:txBody>
      </p:sp>
      <p:sp>
        <p:nvSpPr>
          <p:cNvPr id="36" name="テキスト ボックス 35">
            <a:extLst>
              <a:ext uri="{FF2B5EF4-FFF2-40B4-BE49-F238E27FC236}">
                <a16:creationId xmlns:a16="http://schemas.microsoft.com/office/drawing/2014/main" id="{A8760BC6-E9AF-A920-527F-59B40B4DB8D4}"/>
              </a:ext>
            </a:extLst>
          </p:cNvPr>
          <p:cNvSpPr txBox="1"/>
          <p:nvPr/>
        </p:nvSpPr>
        <p:spPr>
          <a:xfrm>
            <a:off x="3876404" y="3905853"/>
            <a:ext cx="801823" cy="784830"/>
          </a:xfrm>
          <a:prstGeom prst="rect">
            <a:avLst/>
          </a:prstGeom>
          <a:noFill/>
        </p:spPr>
        <p:txBody>
          <a:bodyPr wrap="none" rtlCol="0">
            <a:spAutoFit/>
          </a:bodyPr>
          <a:lstStyle/>
          <a:p>
            <a:pPr algn="ctr"/>
            <a:r>
              <a:rPr lang="ja-JP" altLang="en-US" sz="900">
                <a:latin typeface="UD デジタル 教科書体 NK-R" panose="02020400000000000000" pitchFamily="18" charset="-128"/>
                <a:ea typeface="UD デジタル 教科書体 NK-R" panose="02020400000000000000" pitchFamily="18" charset="-128"/>
              </a:rPr>
              <a:t>農地を</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借りたいけど</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誰の農地で</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誰が相続</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してる？</a:t>
            </a:r>
          </a:p>
        </p:txBody>
      </p:sp>
      <p:sp>
        <p:nvSpPr>
          <p:cNvPr id="37" name="テキスト ボックス 36">
            <a:extLst>
              <a:ext uri="{FF2B5EF4-FFF2-40B4-BE49-F238E27FC236}">
                <a16:creationId xmlns:a16="http://schemas.microsoft.com/office/drawing/2014/main" id="{F59DABC1-180F-4DD5-5F42-D3F92980D4D9}"/>
              </a:ext>
            </a:extLst>
          </p:cNvPr>
          <p:cNvSpPr txBox="1"/>
          <p:nvPr/>
        </p:nvSpPr>
        <p:spPr>
          <a:xfrm>
            <a:off x="3964783" y="5222232"/>
            <a:ext cx="646331" cy="507831"/>
          </a:xfrm>
          <a:prstGeom prst="rect">
            <a:avLst/>
          </a:prstGeom>
          <a:noFill/>
        </p:spPr>
        <p:txBody>
          <a:bodyPr wrap="none" rtlCol="0">
            <a:spAutoFit/>
          </a:bodyPr>
          <a:lstStyle/>
          <a:p>
            <a:pPr algn="ctr"/>
            <a:r>
              <a:rPr lang="ja-JP" altLang="en-US" sz="900">
                <a:latin typeface="UD デジタル 教科書体 NK-R" panose="02020400000000000000" pitchFamily="18" charset="-128"/>
                <a:ea typeface="UD デジタル 教科書体 NK-R" panose="02020400000000000000" pitchFamily="18" charset="-128"/>
              </a:rPr>
              <a:t>近場で</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規模拡大</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したい！</a:t>
            </a:r>
          </a:p>
        </p:txBody>
      </p:sp>
      <p:sp>
        <p:nvSpPr>
          <p:cNvPr id="38" name="テキスト ボックス 37">
            <a:extLst>
              <a:ext uri="{FF2B5EF4-FFF2-40B4-BE49-F238E27FC236}">
                <a16:creationId xmlns:a16="http://schemas.microsoft.com/office/drawing/2014/main" id="{FD560495-F09C-0BFA-609C-67237AC632B4}"/>
              </a:ext>
            </a:extLst>
          </p:cNvPr>
          <p:cNvSpPr txBox="1"/>
          <p:nvPr/>
        </p:nvSpPr>
        <p:spPr>
          <a:xfrm>
            <a:off x="6054867" y="5286219"/>
            <a:ext cx="853119" cy="507831"/>
          </a:xfrm>
          <a:prstGeom prst="rect">
            <a:avLst/>
          </a:prstGeom>
          <a:noFill/>
        </p:spPr>
        <p:txBody>
          <a:bodyPr wrap="none" rtlCol="0">
            <a:spAutoFit/>
          </a:bodyPr>
          <a:lstStyle/>
          <a:p>
            <a:pPr algn="ctr"/>
            <a:r>
              <a:rPr lang="ja-JP" altLang="en-US" sz="900">
                <a:latin typeface="UD デジタル 教科書体 NK-R" panose="02020400000000000000" pitchFamily="18" charset="-128"/>
                <a:ea typeface="UD デジタル 教科書体 NK-R" panose="02020400000000000000" pitchFamily="18" charset="-128"/>
              </a:rPr>
              <a:t>荒れた農地</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から悪影響が</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あると不安。</a:t>
            </a:r>
          </a:p>
        </p:txBody>
      </p:sp>
      <p:sp>
        <p:nvSpPr>
          <p:cNvPr id="39" name="テキスト ボックス 38">
            <a:extLst>
              <a:ext uri="{FF2B5EF4-FFF2-40B4-BE49-F238E27FC236}">
                <a16:creationId xmlns:a16="http://schemas.microsoft.com/office/drawing/2014/main" id="{FB37A552-948A-E482-ED55-35EF27BBF852}"/>
              </a:ext>
            </a:extLst>
          </p:cNvPr>
          <p:cNvSpPr txBox="1"/>
          <p:nvPr/>
        </p:nvSpPr>
        <p:spPr>
          <a:xfrm>
            <a:off x="6176190" y="3875824"/>
            <a:ext cx="764953" cy="646331"/>
          </a:xfrm>
          <a:prstGeom prst="rect">
            <a:avLst/>
          </a:prstGeom>
          <a:noFill/>
        </p:spPr>
        <p:txBody>
          <a:bodyPr wrap="none" rtlCol="0">
            <a:spAutoFit/>
          </a:bodyPr>
          <a:lstStyle/>
          <a:p>
            <a:pPr algn="ctr"/>
            <a:r>
              <a:rPr lang="ja-JP" altLang="en-US" sz="900">
                <a:latin typeface="UD デジタル 教科書体 NK-R" panose="02020400000000000000" pitchFamily="18" charset="-128"/>
                <a:ea typeface="UD デジタル 教科書体 NK-R" panose="02020400000000000000" pitchFamily="18" charset="-128"/>
              </a:rPr>
              <a:t>これ以上</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農地を</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引き受け</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きれないな。</a:t>
            </a:r>
          </a:p>
        </p:txBody>
      </p:sp>
      <p:sp>
        <p:nvSpPr>
          <p:cNvPr id="40" name="テキスト ボックス 39">
            <a:extLst>
              <a:ext uri="{FF2B5EF4-FFF2-40B4-BE49-F238E27FC236}">
                <a16:creationId xmlns:a16="http://schemas.microsoft.com/office/drawing/2014/main" id="{F1421F9F-75B7-5921-572F-976240863B6F}"/>
              </a:ext>
            </a:extLst>
          </p:cNvPr>
          <p:cNvSpPr txBox="1"/>
          <p:nvPr/>
        </p:nvSpPr>
        <p:spPr>
          <a:xfrm>
            <a:off x="4901438" y="3698299"/>
            <a:ext cx="998991" cy="507831"/>
          </a:xfrm>
          <a:prstGeom prst="rect">
            <a:avLst/>
          </a:prstGeom>
          <a:noFill/>
        </p:spPr>
        <p:txBody>
          <a:bodyPr wrap="none" rtlCol="0">
            <a:spAutoFit/>
          </a:bodyPr>
          <a:lstStyle/>
          <a:p>
            <a:pPr algn="ctr"/>
            <a:r>
              <a:rPr lang="ja-JP" altLang="en-US" sz="900">
                <a:latin typeface="UD デジタル 教科書体 NK-R" panose="02020400000000000000" pitchFamily="18" charset="-128"/>
                <a:ea typeface="UD デジタル 教科書体 NK-R" panose="02020400000000000000" pitchFamily="18" charset="-128"/>
              </a:rPr>
              <a:t>農地が</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バラバラにあって</a:t>
            </a:r>
            <a:endParaRPr lang="en-US" altLang="ja-JP" sz="900">
              <a:latin typeface="UD デジタル 教科書体 NK-R" panose="02020400000000000000" pitchFamily="18" charset="-128"/>
              <a:ea typeface="UD デジタル 教科書体 NK-R" panose="02020400000000000000" pitchFamily="18" charset="-128"/>
            </a:endParaRPr>
          </a:p>
          <a:p>
            <a:pPr algn="ctr"/>
            <a:r>
              <a:rPr lang="ja-JP" altLang="en-US" sz="900">
                <a:latin typeface="UD デジタル 教科書体 NK-R" panose="02020400000000000000" pitchFamily="18" charset="-128"/>
                <a:ea typeface="UD デジタル 教科書体 NK-R" panose="02020400000000000000" pitchFamily="18" charset="-128"/>
              </a:rPr>
              <a:t>移動が大変だ。</a:t>
            </a:r>
          </a:p>
        </p:txBody>
      </p:sp>
    </p:spTree>
    <p:extLst>
      <p:ext uri="{BB962C8B-B14F-4D97-AF65-F5344CB8AC3E}">
        <p14:creationId xmlns:p14="http://schemas.microsoft.com/office/powerpoint/2010/main" val="4248936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3D2C874F-156B-17A7-CCBD-8F5858741E92}"/>
              </a:ext>
            </a:extLst>
          </p:cNvPr>
          <p:cNvGrpSpPr/>
          <p:nvPr/>
        </p:nvGrpSpPr>
        <p:grpSpPr>
          <a:xfrm>
            <a:off x="265382" y="931232"/>
            <a:ext cx="7057982" cy="9540000"/>
            <a:chOff x="7812088" y="918450"/>
            <a:chExt cx="7057982" cy="9540000"/>
          </a:xfrm>
        </p:grpSpPr>
        <p:sp>
          <p:nvSpPr>
            <p:cNvPr id="5" name="フリーフォーム: 図形 4">
              <a:extLst>
                <a:ext uri="{FF2B5EF4-FFF2-40B4-BE49-F238E27FC236}">
                  <a16:creationId xmlns:a16="http://schemas.microsoft.com/office/drawing/2014/main" id="{2B948235-5424-0397-1B06-5DB0FB6F20A2}"/>
                </a:ext>
              </a:extLst>
            </p:cNvPr>
            <p:cNvSpPr/>
            <p:nvPr/>
          </p:nvSpPr>
          <p:spPr>
            <a:xfrm>
              <a:off x="11792069" y="6864824"/>
              <a:ext cx="3078001" cy="3593626"/>
            </a:xfrm>
            <a:custGeom>
              <a:avLst/>
              <a:gdLst>
                <a:gd name="connsiteX0" fmla="*/ 0 w 3078001"/>
                <a:gd name="connsiteY0" fmla="*/ 0 h 3593626"/>
                <a:gd name="connsiteX1" fmla="*/ 3078001 w 3078001"/>
                <a:gd name="connsiteY1" fmla="*/ 0 h 3593626"/>
                <a:gd name="connsiteX2" fmla="*/ 3078001 w 3078001"/>
                <a:gd name="connsiteY2" fmla="*/ 3425042 h 3593626"/>
                <a:gd name="connsiteX3" fmla="*/ 2909417 w 3078001"/>
                <a:gd name="connsiteY3" fmla="*/ 3593626 h 3593626"/>
                <a:gd name="connsiteX4" fmla="*/ 0 w 3078001"/>
                <a:gd name="connsiteY4" fmla="*/ 3593626 h 3593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78001" h="3593626">
                  <a:moveTo>
                    <a:pt x="0" y="0"/>
                  </a:moveTo>
                  <a:lnTo>
                    <a:pt x="3078001" y="0"/>
                  </a:lnTo>
                  <a:lnTo>
                    <a:pt x="3078001" y="3425042"/>
                  </a:lnTo>
                  <a:cubicBezTo>
                    <a:pt x="3078001" y="3518148"/>
                    <a:pt x="3002523" y="3593626"/>
                    <a:pt x="2909417" y="3593626"/>
                  </a:cubicBezTo>
                  <a:lnTo>
                    <a:pt x="0" y="3593626"/>
                  </a:lnTo>
                  <a:close/>
                </a:path>
              </a:pathLst>
            </a:custGeom>
            <a:solidFill>
              <a:srgbClr val="E8EFD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正方形/長方形 5">
              <a:extLst>
                <a:ext uri="{FF2B5EF4-FFF2-40B4-BE49-F238E27FC236}">
                  <a16:creationId xmlns:a16="http://schemas.microsoft.com/office/drawing/2014/main" id="{874E07D0-3574-E6E6-75D2-CD2C7A15A062}"/>
                </a:ext>
              </a:extLst>
            </p:cNvPr>
            <p:cNvSpPr/>
            <p:nvPr/>
          </p:nvSpPr>
          <p:spPr>
            <a:xfrm>
              <a:off x="7812088" y="918450"/>
              <a:ext cx="3979981" cy="4427456"/>
            </a:xfrm>
            <a:prstGeom prst="rect">
              <a:avLst/>
            </a:prstGeom>
            <a:solidFill>
              <a:srgbClr val="E8EF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リーフォーム: 図形 6">
              <a:extLst>
                <a:ext uri="{FF2B5EF4-FFF2-40B4-BE49-F238E27FC236}">
                  <a16:creationId xmlns:a16="http://schemas.microsoft.com/office/drawing/2014/main" id="{9B6A42B6-8913-0BFC-E63B-07BBB4EF0B8A}"/>
                </a:ext>
              </a:extLst>
            </p:cNvPr>
            <p:cNvSpPr/>
            <p:nvPr/>
          </p:nvSpPr>
          <p:spPr>
            <a:xfrm>
              <a:off x="7812088" y="5345906"/>
              <a:ext cx="3979982" cy="5112544"/>
            </a:xfrm>
            <a:custGeom>
              <a:avLst/>
              <a:gdLst>
                <a:gd name="connsiteX0" fmla="*/ 0 w 3979982"/>
                <a:gd name="connsiteY0" fmla="*/ 0 h 5112544"/>
                <a:gd name="connsiteX1" fmla="*/ 3979982 w 3979982"/>
                <a:gd name="connsiteY1" fmla="*/ 0 h 5112544"/>
                <a:gd name="connsiteX2" fmla="*/ 3979982 w 3979982"/>
                <a:gd name="connsiteY2" fmla="*/ 5112544 h 5112544"/>
                <a:gd name="connsiteX3" fmla="*/ 179387 w 3979982"/>
                <a:gd name="connsiteY3" fmla="*/ 5112544 h 5112544"/>
                <a:gd name="connsiteX4" fmla="*/ 179386 w 3979982"/>
                <a:gd name="connsiteY4" fmla="*/ 5112544 h 5112544"/>
                <a:gd name="connsiteX5" fmla="*/ 179387 w 3979982"/>
                <a:gd name="connsiteY5" fmla="*/ 5112544 h 5112544"/>
                <a:gd name="connsiteX6" fmla="*/ 117708 w 3979982"/>
                <a:gd name="connsiteY6" fmla="*/ 5101659 h 5112544"/>
                <a:gd name="connsiteX7" fmla="*/ 3644 w 3979982"/>
                <a:gd name="connsiteY7" fmla="*/ 4969310 h 5112544"/>
                <a:gd name="connsiteX8" fmla="*/ 1 w 3979982"/>
                <a:gd name="connsiteY8" fmla="*/ 4933167 h 5112544"/>
                <a:gd name="connsiteX9" fmla="*/ 1 w 3979982"/>
                <a:gd name="connsiteY9" fmla="*/ 4933147 h 5112544"/>
                <a:gd name="connsiteX10" fmla="*/ 3644 w 3979982"/>
                <a:gd name="connsiteY10" fmla="*/ 4897004 h 5112544"/>
                <a:gd name="connsiteX11" fmla="*/ 117708 w 3979982"/>
                <a:gd name="connsiteY11" fmla="*/ 4764655 h 5112544"/>
                <a:gd name="connsiteX12" fmla="*/ 179387 w 3979982"/>
                <a:gd name="connsiteY12" fmla="*/ 4753770 h 5112544"/>
                <a:gd name="connsiteX13" fmla="*/ 179386 w 3979982"/>
                <a:gd name="connsiteY13" fmla="*/ 4753770 h 5112544"/>
                <a:gd name="connsiteX14" fmla="*/ 3643 w 3979982"/>
                <a:gd name="connsiteY14" fmla="*/ 4897004 h 5112544"/>
                <a:gd name="connsiteX15" fmla="*/ 0 w 3979982"/>
                <a:gd name="connsiteY15" fmla="*/ 4933147 h 5112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79982" h="5112544">
                  <a:moveTo>
                    <a:pt x="0" y="0"/>
                  </a:moveTo>
                  <a:lnTo>
                    <a:pt x="3979982" y="0"/>
                  </a:lnTo>
                  <a:lnTo>
                    <a:pt x="3979982" y="5112544"/>
                  </a:lnTo>
                  <a:lnTo>
                    <a:pt x="179387" y="5112544"/>
                  </a:lnTo>
                  <a:lnTo>
                    <a:pt x="179386" y="5112544"/>
                  </a:lnTo>
                  <a:lnTo>
                    <a:pt x="179387" y="5112544"/>
                  </a:lnTo>
                  <a:lnTo>
                    <a:pt x="117708" y="5101659"/>
                  </a:lnTo>
                  <a:cubicBezTo>
                    <a:pt x="60010" y="5080533"/>
                    <a:pt x="16190" y="5030618"/>
                    <a:pt x="3644" y="4969310"/>
                  </a:cubicBezTo>
                  <a:lnTo>
                    <a:pt x="1" y="4933167"/>
                  </a:lnTo>
                  <a:lnTo>
                    <a:pt x="1" y="4933147"/>
                  </a:lnTo>
                  <a:lnTo>
                    <a:pt x="3644" y="4897004"/>
                  </a:lnTo>
                  <a:cubicBezTo>
                    <a:pt x="16190" y="4835696"/>
                    <a:pt x="60010" y="4785781"/>
                    <a:pt x="117708" y="4764655"/>
                  </a:cubicBezTo>
                  <a:lnTo>
                    <a:pt x="179387" y="4753770"/>
                  </a:lnTo>
                  <a:lnTo>
                    <a:pt x="179386" y="4753770"/>
                  </a:lnTo>
                  <a:cubicBezTo>
                    <a:pt x="92697" y="4753770"/>
                    <a:pt x="20371" y="4815260"/>
                    <a:pt x="3643" y="4897004"/>
                  </a:cubicBezTo>
                  <a:lnTo>
                    <a:pt x="0" y="4933147"/>
                  </a:lnTo>
                  <a:close/>
                </a:path>
              </a:pathLst>
            </a:custGeom>
            <a:solidFill>
              <a:srgbClr val="D4E6D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8" name="正方形/長方形 7">
              <a:extLst>
                <a:ext uri="{FF2B5EF4-FFF2-40B4-BE49-F238E27FC236}">
                  <a16:creationId xmlns:a16="http://schemas.microsoft.com/office/drawing/2014/main" id="{DC9479B4-CA8A-A439-1478-B954BC415698}"/>
                </a:ext>
              </a:extLst>
            </p:cNvPr>
            <p:cNvSpPr/>
            <p:nvPr/>
          </p:nvSpPr>
          <p:spPr>
            <a:xfrm>
              <a:off x="11793613" y="918450"/>
              <a:ext cx="3076457" cy="1374374"/>
            </a:xfrm>
            <a:prstGeom prst="rect">
              <a:avLst/>
            </a:prstGeom>
            <a:solidFill>
              <a:srgbClr val="E0E9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982B3B25-1668-540D-4CA9-96F5CA63AC96}"/>
                </a:ext>
              </a:extLst>
            </p:cNvPr>
            <p:cNvSpPr/>
            <p:nvPr/>
          </p:nvSpPr>
          <p:spPr>
            <a:xfrm>
              <a:off x="11793613" y="2292824"/>
              <a:ext cx="3076457" cy="4572000"/>
            </a:xfrm>
            <a:prstGeom prst="rect">
              <a:avLst/>
            </a:prstGeom>
            <a:solidFill>
              <a:srgbClr val="DEEC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テキスト ボックス 9">
            <a:extLst>
              <a:ext uri="{FF2B5EF4-FFF2-40B4-BE49-F238E27FC236}">
                <a16:creationId xmlns:a16="http://schemas.microsoft.com/office/drawing/2014/main" id="{EFAB3DFE-E43F-268E-A8C3-C6E27C072395}"/>
              </a:ext>
            </a:extLst>
          </p:cNvPr>
          <p:cNvSpPr txBox="1"/>
          <p:nvPr/>
        </p:nvSpPr>
        <p:spPr>
          <a:xfrm>
            <a:off x="378074" y="398236"/>
            <a:ext cx="1800493" cy="369332"/>
          </a:xfrm>
          <a:prstGeom prst="rect">
            <a:avLst/>
          </a:prstGeom>
          <a:noFill/>
        </p:spPr>
        <p:txBody>
          <a:bodyPr wrap="none" rtlCol="0">
            <a:spAutoFit/>
          </a:bodyPr>
          <a:lstStyle/>
          <a:p>
            <a:r>
              <a:rPr lang="ja-JP" altLang="en-US" sz="1800" b="1" i="0" u="none" strike="noStrike" baseline="0">
                <a:latin typeface="BIZ UDPゴシック" panose="020B0400000000000000" pitchFamily="50" charset="-128"/>
                <a:ea typeface="BIZ UDPゴシック" panose="020B0400000000000000" pitchFamily="50" charset="-128"/>
              </a:rPr>
              <a:t>地域計画の流れ</a:t>
            </a:r>
            <a:endParaRPr kumimoji="1" lang="ja-JP" altLang="en-US">
              <a:latin typeface="BIZ UDPゴシック" panose="020B0400000000000000" pitchFamily="50" charset="-128"/>
              <a:ea typeface="BIZ UDPゴシック" panose="020B0400000000000000" pitchFamily="50" charset="-128"/>
            </a:endParaRPr>
          </a:p>
        </p:txBody>
      </p:sp>
      <p:sp>
        <p:nvSpPr>
          <p:cNvPr id="11" name="矢印: 下 10">
            <a:extLst>
              <a:ext uri="{FF2B5EF4-FFF2-40B4-BE49-F238E27FC236}">
                <a16:creationId xmlns:a16="http://schemas.microsoft.com/office/drawing/2014/main" id="{22096F1D-5760-40AC-B900-01909B4D3D54}"/>
              </a:ext>
            </a:extLst>
          </p:cNvPr>
          <p:cNvSpPr/>
          <p:nvPr/>
        </p:nvSpPr>
        <p:spPr>
          <a:xfrm>
            <a:off x="561896" y="1414969"/>
            <a:ext cx="518615" cy="8876875"/>
          </a:xfrm>
          <a:prstGeom prst="downArrow">
            <a:avLst>
              <a:gd name="adj1" fmla="val 40099"/>
              <a:gd name="adj2" fmla="val 98750"/>
            </a:avLst>
          </a:prstGeom>
          <a:solidFill>
            <a:srgbClr val="63C1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96123655-4FA8-652A-A7AE-C94C3D74F1D0}"/>
              </a:ext>
            </a:extLst>
          </p:cNvPr>
          <p:cNvSpPr txBox="1"/>
          <p:nvPr/>
        </p:nvSpPr>
        <p:spPr>
          <a:xfrm>
            <a:off x="1170450" y="1425971"/>
            <a:ext cx="5067801" cy="369332"/>
          </a:xfrm>
          <a:prstGeom prst="rect">
            <a:avLst/>
          </a:prstGeom>
          <a:noFill/>
        </p:spPr>
        <p:txBody>
          <a:bodyPr wrap="square">
            <a:spAutoFit/>
          </a:bodyPr>
          <a:lstStyle/>
          <a:p>
            <a:r>
              <a:rPr lang="ja-JP" altLang="en-US" b="1" i="0" u="none" strike="noStrike" baseline="0">
                <a:latin typeface="BIZ UDPゴシック" panose="020B0400000000000000" pitchFamily="50" charset="-128"/>
                <a:ea typeface="BIZ UDPゴシック" panose="020B0400000000000000" pitchFamily="50" charset="-128"/>
              </a:rPr>
              <a:t>意向確認調査</a:t>
            </a:r>
            <a:r>
              <a:rPr lang="ja-JP" altLang="en-US" sz="1300" b="1" i="0" u="none" strike="noStrike" baseline="0">
                <a:latin typeface="BIZ UDPゴシック" panose="020B0400000000000000" pitchFamily="50" charset="-128"/>
                <a:ea typeface="BIZ UDPゴシック" panose="020B0400000000000000" pitchFamily="50" charset="-128"/>
              </a:rPr>
              <a:t>（アンケート調査）</a:t>
            </a:r>
            <a:r>
              <a:rPr lang="ja-JP" altLang="en-US" b="1" i="0" u="none" strike="noStrike" baseline="0">
                <a:latin typeface="BIZ UDPゴシック" panose="020B0400000000000000" pitchFamily="50" charset="-128"/>
                <a:ea typeface="BIZ UDPゴシック" panose="020B0400000000000000" pitchFamily="50" charset="-128"/>
              </a:rPr>
              <a:t>に回答</a:t>
            </a:r>
            <a:endParaRPr lang="ja-JP" altLang="en-US">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9D07D712-128E-B246-9D28-C3E6C33D5395}"/>
              </a:ext>
            </a:extLst>
          </p:cNvPr>
          <p:cNvSpPr txBox="1"/>
          <p:nvPr/>
        </p:nvSpPr>
        <p:spPr>
          <a:xfrm>
            <a:off x="1170450" y="1862702"/>
            <a:ext cx="5115881" cy="468141"/>
          </a:xfrm>
          <a:prstGeom prst="rect">
            <a:avLst/>
          </a:prstGeom>
          <a:noFill/>
        </p:spPr>
        <p:txBody>
          <a:bodyPr wrap="square">
            <a:spAutoFit/>
          </a:bodyPr>
          <a:lstStyle/>
          <a:p>
            <a:pPr algn="l">
              <a:lnSpc>
                <a:spcPct val="120000"/>
              </a:lnSpc>
            </a:pPr>
            <a:r>
              <a:rPr lang="ja-JP" altLang="en-US" sz="1100" b="0" i="0" u="none" strike="noStrike" baseline="0">
                <a:latin typeface="BIZ UDPゴシック" panose="020B0400000000000000" pitchFamily="50" charset="-128"/>
                <a:ea typeface="BIZ UDPゴシック" panose="020B0400000000000000" pitchFamily="50" charset="-128"/>
              </a:rPr>
              <a:t>後継者や家族の意向を確認し、自分のおおまかな将来（意向）を記入します。</a:t>
            </a:r>
          </a:p>
          <a:p>
            <a:pPr algn="l">
              <a:lnSpc>
                <a:spcPct val="120000"/>
              </a:lnSpc>
            </a:pPr>
            <a:r>
              <a:rPr lang="ja-JP" altLang="en-US" sz="1100" b="0" i="0" u="none" strike="noStrike" baseline="0">
                <a:latin typeface="BIZ UDPゴシック" panose="020B0400000000000000" pitchFamily="50" charset="-128"/>
                <a:ea typeface="BIZ UDPゴシック" panose="020B0400000000000000" pitchFamily="50" charset="-128"/>
              </a:rPr>
              <a:t>アンケートの回答期限が過ぎても次回に反映できます。</a:t>
            </a:r>
            <a:endParaRPr lang="ja-JP" altLang="en-US" sz="1100">
              <a:latin typeface="BIZ UDPゴシック" panose="020B0400000000000000" pitchFamily="50" charset="-128"/>
              <a:ea typeface="BIZ UDPゴシック" panose="020B0400000000000000" pitchFamily="50" charset="-128"/>
            </a:endParaRPr>
          </a:p>
        </p:txBody>
      </p:sp>
      <p:pic>
        <p:nvPicPr>
          <p:cNvPr id="14" name="図 13" descr="写真, 座る, クマ, テディ が含まれている画像&#10;&#10;自動的に生成された説明">
            <a:extLst>
              <a:ext uri="{FF2B5EF4-FFF2-40B4-BE49-F238E27FC236}">
                <a16:creationId xmlns:a16="http://schemas.microsoft.com/office/drawing/2014/main" id="{6F8E22EF-746A-C8D1-F219-6158F8AD412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461196" y="2445813"/>
            <a:ext cx="740192" cy="740192"/>
          </a:xfrm>
          <a:prstGeom prst="rect">
            <a:avLst/>
          </a:prstGeom>
        </p:spPr>
      </p:pic>
      <p:sp>
        <p:nvSpPr>
          <p:cNvPr id="15" name="四角形: 角を丸くする 14">
            <a:extLst>
              <a:ext uri="{FF2B5EF4-FFF2-40B4-BE49-F238E27FC236}">
                <a16:creationId xmlns:a16="http://schemas.microsoft.com/office/drawing/2014/main" id="{E86CA414-21E3-D28C-968B-FB7AEA3CB1CF}"/>
              </a:ext>
            </a:extLst>
          </p:cNvPr>
          <p:cNvSpPr/>
          <p:nvPr/>
        </p:nvSpPr>
        <p:spPr>
          <a:xfrm>
            <a:off x="4718978" y="1466915"/>
            <a:ext cx="2369783" cy="369332"/>
          </a:xfrm>
          <a:prstGeom prst="roundRect">
            <a:avLst/>
          </a:prstGeom>
          <a:solidFill>
            <a:srgbClr val="FCED24"/>
          </a:solidFill>
          <a:ln>
            <a:noFill/>
          </a:ln>
        </p:spPr>
        <p:style>
          <a:lnRef idx="2">
            <a:schemeClr val="accent4">
              <a:shade val="15000"/>
            </a:schemeClr>
          </a:lnRef>
          <a:fillRef idx="1">
            <a:schemeClr val="accent4"/>
          </a:fillRef>
          <a:effectRef idx="0">
            <a:schemeClr val="accent4"/>
          </a:effectRef>
          <a:fontRef idx="minor">
            <a:schemeClr val="lt1"/>
          </a:fontRef>
        </p:style>
        <p:txBody>
          <a:bodyPr tIns="72000" rtlCol="0" anchor="ctr"/>
          <a:lstStyle/>
          <a:p>
            <a:pPr algn="ctr"/>
            <a:r>
              <a:rPr lang="ja-JP" altLang="en-US" sz="14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皆さんの意向がとても重要！</a:t>
            </a:r>
            <a:endParaRPr kumimoji="1" lang="ja-JP" altLang="en-US" sz="140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テキスト ボックス 15">
            <a:extLst>
              <a:ext uri="{FF2B5EF4-FFF2-40B4-BE49-F238E27FC236}">
                <a16:creationId xmlns:a16="http://schemas.microsoft.com/office/drawing/2014/main" id="{3971433A-E3D4-A060-422D-75E544A1A46F}"/>
              </a:ext>
            </a:extLst>
          </p:cNvPr>
          <p:cNvSpPr txBox="1"/>
          <p:nvPr/>
        </p:nvSpPr>
        <p:spPr>
          <a:xfrm>
            <a:off x="1170450" y="3739324"/>
            <a:ext cx="5067801" cy="369332"/>
          </a:xfrm>
          <a:prstGeom prst="rect">
            <a:avLst/>
          </a:prstGeom>
          <a:noFill/>
        </p:spPr>
        <p:txBody>
          <a:bodyPr wrap="square">
            <a:spAutoFit/>
          </a:bodyPr>
          <a:lstStyle/>
          <a:p>
            <a:r>
              <a:rPr lang="ja-JP" altLang="en-US" b="1" i="0" u="none" strike="noStrike" baseline="0">
                <a:latin typeface="BIZ UDPゴシック" panose="020B0400000000000000" pitchFamily="50" charset="-128"/>
                <a:ea typeface="BIZ UDPゴシック" panose="020B0400000000000000" pitchFamily="50" charset="-128"/>
              </a:rPr>
              <a:t>協議の場</a:t>
            </a:r>
            <a:endParaRPr lang="ja-JP" altLang="en-US">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9534A348-2EA6-1D46-CC17-30E8AE46F4FB}"/>
              </a:ext>
            </a:extLst>
          </p:cNvPr>
          <p:cNvSpPr txBox="1"/>
          <p:nvPr/>
        </p:nvSpPr>
        <p:spPr>
          <a:xfrm>
            <a:off x="1170450" y="4257700"/>
            <a:ext cx="4911191" cy="671274"/>
          </a:xfrm>
          <a:prstGeom prst="rect">
            <a:avLst/>
          </a:prstGeom>
          <a:noFill/>
        </p:spPr>
        <p:txBody>
          <a:bodyPr wrap="square">
            <a:spAutoFit/>
          </a:bodyPr>
          <a:lstStyle/>
          <a:p>
            <a:pPr algn="l">
              <a:lnSpc>
                <a:spcPct val="120000"/>
              </a:lnSpc>
            </a:pPr>
            <a:r>
              <a:rPr lang="ja-JP" altLang="en-US" sz="1100" b="0" i="0" u="none" strike="noStrike" baseline="0">
                <a:latin typeface="BIZ UDPゴシック" panose="020B0400000000000000" pitchFamily="50" charset="-128"/>
                <a:ea typeface="BIZ UDPゴシック" panose="020B0400000000000000" pitchFamily="50" charset="-128"/>
              </a:rPr>
              <a:t>協議の場の開催日時は市町村の</a:t>
            </a:r>
            <a:r>
              <a:rPr lang="en-US" altLang="ja-JP" sz="1100" b="0" i="0" u="none" strike="noStrike" baseline="0">
                <a:latin typeface="BIZ UDPゴシック" panose="020B0400000000000000" pitchFamily="50" charset="-128"/>
                <a:ea typeface="BIZ UDPゴシック" panose="020B0400000000000000" pitchFamily="50" charset="-128"/>
              </a:rPr>
              <a:t>HP</a:t>
            </a:r>
            <a:r>
              <a:rPr lang="ja-JP" altLang="en-US" sz="1100" b="0" i="0" u="none" strike="noStrike" baseline="0">
                <a:latin typeface="BIZ UDPゴシック" panose="020B0400000000000000" pitchFamily="50" charset="-128"/>
                <a:ea typeface="BIZ UDPゴシック" panose="020B0400000000000000" pitchFamily="50" charset="-128"/>
              </a:rPr>
              <a:t>等や窓口で確認できます。</a:t>
            </a:r>
          </a:p>
          <a:p>
            <a:pPr algn="l">
              <a:lnSpc>
                <a:spcPct val="120000"/>
              </a:lnSpc>
            </a:pPr>
            <a:r>
              <a:rPr lang="ja-JP" altLang="en-US" sz="1100" b="0" i="0" u="none" strike="noStrike" baseline="0">
                <a:latin typeface="BIZ UDPゴシック" panose="020B0400000000000000" pitchFamily="50" charset="-128"/>
                <a:ea typeface="BIZ UDPゴシック" panose="020B0400000000000000" pitchFamily="50" charset="-128"/>
              </a:rPr>
              <a:t>地域農業の将来を話し合う座談会なので</a:t>
            </a:r>
          </a:p>
          <a:p>
            <a:pPr algn="l">
              <a:lnSpc>
                <a:spcPct val="120000"/>
              </a:lnSpc>
            </a:pPr>
            <a:r>
              <a:rPr lang="ja-JP" altLang="en-US" sz="1100" b="0" i="0" u="none" strike="noStrike" baseline="0">
                <a:latin typeface="BIZ UDPゴシック" panose="020B0400000000000000" pitchFamily="50" charset="-128"/>
                <a:ea typeface="BIZ UDPゴシック" panose="020B0400000000000000" pitchFamily="50" charset="-128"/>
              </a:rPr>
              <a:t>後継者や配偶者をはじめ関心のある仲間を誘って気軽に参加しましょう。</a:t>
            </a:r>
            <a:endParaRPr lang="ja-JP" altLang="en-US" sz="1100">
              <a:latin typeface="BIZ UDPゴシック" panose="020B0400000000000000" pitchFamily="50" charset="-128"/>
              <a:ea typeface="BIZ UDPゴシック" panose="020B0400000000000000" pitchFamily="50" charset="-128"/>
            </a:endParaRPr>
          </a:p>
        </p:txBody>
      </p:sp>
      <p:pic>
        <p:nvPicPr>
          <p:cNvPr id="18" name="図 17" descr="写真, 座る, クマ, テディ が含まれている画像&#10;&#10;自動的に生成された説明">
            <a:extLst>
              <a:ext uri="{FF2B5EF4-FFF2-40B4-BE49-F238E27FC236}">
                <a16:creationId xmlns:a16="http://schemas.microsoft.com/office/drawing/2014/main" id="{FEB87A77-33D7-6248-49E4-AE69478CC91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461196" y="5231088"/>
            <a:ext cx="740192" cy="740192"/>
          </a:xfrm>
          <a:prstGeom prst="rect">
            <a:avLst/>
          </a:prstGeom>
        </p:spPr>
      </p:pic>
      <p:sp>
        <p:nvSpPr>
          <p:cNvPr id="19" name="四角形: 角を丸くする 18">
            <a:extLst>
              <a:ext uri="{FF2B5EF4-FFF2-40B4-BE49-F238E27FC236}">
                <a16:creationId xmlns:a16="http://schemas.microsoft.com/office/drawing/2014/main" id="{2DD39E1E-C966-714A-4E44-995FA007FF94}"/>
              </a:ext>
            </a:extLst>
          </p:cNvPr>
          <p:cNvSpPr/>
          <p:nvPr/>
        </p:nvSpPr>
        <p:spPr>
          <a:xfrm>
            <a:off x="2275803" y="3739324"/>
            <a:ext cx="3185580" cy="400110"/>
          </a:xfrm>
          <a:prstGeom prst="roundRect">
            <a:avLst/>
          </a:prstGeom>
          <a:solidFill>
            <a:srgbClr val="FCED24"/>
          </a:solidFill>
          <a:ln>
            <a:noFill/>
          </a:ln>
        </p:spPr>
        <p:style>
          <a:lnRef idx="2">
            <a:schemeClr val="accent4">
              <a:shade val="15000"/>
            </a:schemeClr>
          </a:lnRef>
          <a:fillRef idx="1">
            <a:schemeClr val="accent4"/>
          </a:fillRef>
          <a:effectRef idx="0">
            <a:schemeClr val="accent4"/>
          </a:effectRef>
          <a:fontRef idx="minor">
            <a:schemeClr val="lt1"/>
          </a:fontRef>
        </p:style>
        <p:txBody>
          <a:bodyPr lIns="108000" tIns="72000" rtlCol="0" anchor="ctr"/>
          <a:lstStyle/>
          <a:p>
            <a:pPr algn="ctr"/>
            <a:r>
              <a:rPr lang="ja-JP" altLang="en-US" sz="14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ひとりひとりの考えを実現させましょう</a:t>
            </a:r>
            <a:r>
              <a:rPr lang="ja-JP" altLang="en-US" sz="1400" b="0" i="0" u="none" strike="noStrike" baseline="0">
                <a:solidFill>
                  <a:schemeClr val="tx1"/>
                </a:solidFill>
                <a:latin typeface="UDDigiKyokashoN-R"/>
              </a:rPr>
              <a:t>！</a:t>
            </a:r>
            <a:endParaRPr kumimoji="1" lang="ja-JP" altLang="en-US" sz="1400">
              <a:solidFill>
                <a:schemeClr val="tx1"/>
              </a:solidFill>
            </a:endParaRPr>
          </a:p>
        </p:txBody>
      </p:sp>
      <p:sp>
        <p:nvSpPr>
          <p:cNvPr id="20" name="四角形: 角を丸くする 19">
            <a:extLst>
              <a:ext uri="{FF2B5EF4-FFF2-40B4-BE49-F238E27FC236}">
                <a16:creationId xmlns:a16="http://schemas.microsoft.com/office/drawing/2014/main" id="{E12D383E-B186-9176-4C31-5BA6E492281E}"/>
              </a:ext>
            </a:extLst>
          </p:cNvPr>
          <p:cNvSpPr/>
          <p:nvPr/>
        </p:nvSpPr>
        <p:spPr>
          <a:xfrm>
            <a:off x="1427648" y="6697552"/>
            <a:ext cx="5406348" cy="3135246"/>
          </a:xfrm>
          <a:prstGeom prst="roundRect">
            <a:avLst>
              <a:gd name="adj" fmla="val 4601"/>
            </a:avLst>
          </a:prstGeom>
          <a:solidFill>
            <a:srgbClr val="A2DAC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lnSpc>
                <a:spcPct val="120000"/>
              </a:lnSpc>
              <a:spcAft>
                <a:spcPts val="600"/>
              </a:spcAft>
            </a:pPr>
            <a:endParaRPr kumimoji="1" lang="ja-JP" altLang="en-US" sz="1000">
              <a:solidFill>
                <a:schemeClr val="tx1"/>
              </a:solidFill>
            </a:endParaRPr>
          </a:p>
        </p:txBody>
      </p:sp>
      <p:sp>
        <p:nvSpPr>
          <p:cNvPr id="21" name="テキスト ボックス 20">
            <a:extLst>
              <a:ext uri="{FF2B5EF4-FFF2-40B4-BE49-F238E27FC236}">
                <a16:creationId xmlns:a16="http://schemas.microsoft.com/office/drawing/2014/main" id="{0954BA48-2C0A-DAA5-61E0-270A462E08D7}"/>
              </a:ext>
            </a:extLst>
          </p:cNvPr>
          <p:cNvSpPr txBox="1"/>
          <p:nvPr/>
        </p:nvSpPr>
        <p:spPr>
          <a:xfrm>
            <a:off x="1636956" y="7095810"/>
            <a:ext cx="2360960" cy="2425279"/>
          </a:xfrm>
          <a:prstGeom prst="rect">
            <a:avLst/>
          </a:prstGeom>
          <a:noFill/>
        </p:spPr>
        <p:txBody>
          <a:bodyPr wrap="square">
            <a:spAutoFit/>
          </a:bodyPr>
          <a:lstStyle/>
          <a:p>
            <a:pPr algn="l">
              <a:lnSpc>
                <a:spcPct val="130000"/>
              </a:lnSpc>
              <a:spcAft>
                <a:spcPts val="600"/>
              </a:spcAft>
            </a:pPr>
            <a:r>
              <a:rPr lang="ja-JP" altLang="en-US" sz="1200" b="1" i="0" u="none" strike="noStrike" baseline="0">
                <a:latin typeface="BIZ UDPゴシック" panose="020B0400000000000000" pitchFamily="50" charset="-128"/>
                <a:ea typeface="BIZ UDPゴシック" panose="020B0400000000000000" pitchFamily="50" charset="-128"/>
              </a:rPr>
              <a:t>市町村が地域計画を作成</a:t>
            </a:r>
          </a:p>
          <a:p>
            <a:pPr algn="just">
              <a:lnSpc>
                <a:spcPct val="120000"/>
              </a:lnSpc>
            </a:pPr>
            <a:r>
              <a:rPr lang="ja-JP" altLang="en-US" sz="1000" b="0" i="0" u="none" strike="noStrike" baseline="0">
                <a:latin typeface="BIZ UDPゴシック" panose="020B0400000000000000" pitchFamily="50" charset="-128"/>
                <a:ea typeface="BIZ UDPゴシック" panose="020B0400000000000000" pitchFamily="50" charset="-128"/>
              </a:rPr>
              <a:t>地域計画では目標地図を作成します。目標地図とは</a:t>
            </a:r>
            <a:r>
              <a:rPr lang="en-US" altLang="ja-JP" sz="1000" b="0" i="0" u="none" strike="noStrike" baseline="0">
                <a:latin typeface="BIZ UDPゴシック" panose="020B0400000000000000" pitchFamily="50" charset="-128"/>
                <a:ea typeface="BIZ UDPゴシック" panose="020B0400000000000000" pitchFamily="50" charset="-128"/>
              </a:rPr>
              <a:t>10</a:t>
            </a:r>
            <a:r>
              <a:rPr lang="ja-JP" altLang="en-US" sz="1000" b="0" i="0" u="none" strike="noStrike" baseline="0">
                <a:latin typeface="BIZ UDPゴシック" panose="020B0400000000000000" pitchFamily="50" charset="-128"/>
                <a:ea typeface="BIZ UDPゴシック" panose="020B0400000000000000" pitchFamily="50" charset="-128"/>
              </a:rPr>
              <a:t>年後誰がどの農地を耕作するのか、耕作できない農地はどこかを地図にしたものです。すぐに耕作者が見つからない農地は、「耕作者募集中」 となります。 目標地図に載ったとしても、すぐに権利設定がされるわけではないので安心してください。地域計画は変更できます。もし耕作者を変更するときは、市町村・農業委員会に相談しましょう。</a:t>
            </a:r>
            <a:endParaRPr lang="ja-JP" altLang="en-US" sz="1000"/>
          </a:p>
        </p:txBody>
      </p:sp>
      <p:pic>
        <p:nvPicPr>
          <p:cNvPr id="22" name="図 21">
            <a:extLst>
              <a:ext uri="{FF2B5EF4-FFF2-40B4-BE49-F238E27FC236}">
                <a16:creationId xmlns:a16="http://schemas.microsoft.com/office/drawing/2014/main" id="{913F36CE-4BBF-209E-13C3-58B0AB896EF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278320" y="5085698"/>
            <a:ext cx="1628503" cy="1221377"/>
          </a:xfrm>
          <a:prstGeom prst="rect">
            <a:avLst/>
          </a:prstGeom>
          <a:ln w="12700">
            <a:noFill/>
          </a:ln>
        </p:spPr>
      </p:pic>
      <p:grpSp>
        <p:nvGrpSpPr>
          <p:cNvPr id="23" name="グループ化 22">
            <a:extLst>
              <a:ext uri="{FF2B5EF4-FFF2-40B4-BE49-F238E27FC236}">
                <a16:creationId xmlns:a16="http://schemas.microsoft.com/office/drawing/2014/main" id="{637D5F64-95D7-0295-DA67-EE5D9960B682}"/>
              </a:ext>
            </a:extLst>
          </p:cNvPr>
          <p:cNvGrpSpPr/>
          <p:nvPr/>
        </p:nvGrpSpPr>
        <p:grpSpPr>
          <a:xfrm>
            <a:off x="2801825" y="2508567"/>
            <a:ext cx="3707209" cy="689072"/>
            <a:chOff x="2785724" y="2495785"/>
            <a:chExt cx="3707209" cy="689072"/>
          </a:xfrm>
        </p:grpSpPr>
        <p:sp>
          <p:nvSpPr>
            <p:cNvPr id="24" name="四角形: 角を丸くする 23">
              <a:extLst>
                <a:ext uri="{FF2B5EF4-FFF2-40B4-BE49-F238E27FC236}">
                  <a16:creationId xmlns:a16="http://schemas.microsoft.com/office/drawing/2014/main" id="{9C520D63-7168-237C-FED0-4C9757DF8309}"/>
                </a:ext>
              </a:extLst>
            </p:cNvPr>
            <p:cNvSpPr/>
            <p:nvPr/>
          </p:nvSpPr>
          <p:spPr>
            <a:xfrm>
              <a:off x="2785724" y="2495785"/>
              <a:ext cx="3561347" cy="689072"/>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lnSpc>
                  <a:spcPct val="120000"/>
                </a:lnSpc>
              </a:pPr>
              <a:r>
                <a:rPr lang="ja-JP" altLang="en-US"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後継者や家族と話し合うと意外な思いに気づくかもしれません。</a:t>
              </a:r>
            </a:p>
            <a:p>
              <a:pPr algn="l">
                <a:lnSpc>
                  <a:spcPct val="120000"/>
                </a:lnSpc>
              </a:pPr>
              <a:r>
                <a:rPr lang="ja-JP" altLang="en-US"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将来の地域農業を考えるためには、農地を所有・利用している皆さんの意向がとても重要です。</a:t>
              </a:r>
              <a:endParaRPr kumimoji="1" lang="ja-JP" altLang="en-US" sz="90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5" name="二等辺三角形 24">
              <a:extLst>
                <a:ext uri="{FF2B5EF4-FFF2-40B4-BE49-F238E27FC236}">
                  <a16:creationId xmlns:a16="http://schemas.microsoft.com/office/drawing/2014/main" id="{FC94B18D-6D43-2398-92D3-A4B628760910}"/>
                </a:ext>
              </a:extLst>
            </p:cNvPr>
            <p:cNvSpPr/>
            <p:nvPr/>
          </p:nvSpPr>
          <p:spPr>
            <a:xfrm rot="5400000">
              <a:off x="6300349" y="2819400"/>
              <a:ext cx="173321" cy="211847"/>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6" name="グループ化 25">
            <a:extLst>
              <a:ext uri="{FF2B5EF4-FFF2-40B4-BE49-F238E27FC236}">
                <a16:creationId xmlns:a16="http://schemas.microsoft.com/office/drawing/2014/main" id="{73E9C37E-3294-992C-0D94-5F07A3C69561}"/>
              </a:ext>
            </a:extLst>
          </p:cNvPr>
          <p:cNvGrpSpPr/>
          <p:nvPr/>
        </p:nvGrpSpPr>
        <p:grpSpPr>
          <a:xfrm>
            <a:off x="3114446" y="5084206"/>
            <a:ext cx="3412651" cy="1033957"/>
            <a:chOff x="3098345" y="5427168"/>
            <a:chExt cx="3412651" cy="1033957"/>
          </a:xfrm>
        </p:grpSpPr>
        <p:sp>
          <p:nvSpPr>
            <p:cNvPr id="27" name="四角形: 角を丸くする 26">
              <a:extLst>
                <a:ext uri="{FF2B5EF4-FFF2-40B4-BE49-F238E27FC236}">
                  <a16:creationId xmlns:a16="http://schemas.microsoft.com/office/drawing/2014/main" id="{91C6F886-6E87-E67C-A685-62325ADC9E16}"/>
                </a:ext>
              </a:extLst>
            </p:cNvPr>
            <p:cNvSpPr/>
            <p:nvPr/>
          </p:nvSpPr>
          <p:spPr>
            <a:xfrm>
              <a:off x="3098345" y="5427168"/>
              <a:ext cx="3274573" cy="1033957"/>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lnSpc>
                  <a:spcPct val="120000"/>
                </a:lnSpc>
              </a:pPr>
              <a:r>
                <a:rPr lang="ja-JP" altLang="en-US"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自分とみんなの意見を聞きあうことができる場です。</a:t>
              </a:r>
              <a:br>
                <a:rPr lang="en-US" altLang="ja-JP"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br>
              <a:r>
                <a:rPr lang="ja-JP" altLang="en-US"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わいわい自由に発言してもかまいません。</a:t>
              </a:r>
            </a:p>
            <a:p>
              <a:pPr algn="l">
                <a:lnSpc>
                  <a:spcPct val="120000"/>
                </a:lnSpc>
              </a:pPr>
              <a:r>
                <a:rPr lang="ja-JP" altLang="en-US"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その場で結論が出なくても大丈夫です！</a:t>
              </a:r>
            </a:p>
            <a:p>
              <a:pPr algn="l">
                <a:lnSpc>
                  <a:spcPct val="120000"/>
                </a:lnSpc>
              </a:pPr>
              <a:r>
                <a:rPr lang="ja-JP" altLang="en-US"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例えば</a:t>
              </a:r>
              <a:r>
                <a:rPr lang="en-US" altLang="ja-JP"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　女性や食生活改善推進員さん、学生さん、子供たちも一緒だと新しい視点があるかも！</a:t>
              </a:r>
              <a:endParaRPr kumimoji="1" lang="ja-JP" altLang="en-US" sz="90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8" name="二等辺三角形 27">
              <a:extLst>
                <a:ext uri="{FF2B5EF4-FFF2-40B4-BE49-F238E27FC236}">
                  <a16:creationId xmlns:a16="http://schemas.microsoft.com/office/drawing/2014/main" id="{B8C7B1AC-F265-17D3-84C8-CD138A00300D}"/>
                </a:ext>
              </a:extLst>
            </p:cNvPr>
            <p:cNvSpPr/>
            <p:nvPr/>
          </p:nvSpPr>
          <p:spPr>
            <a:xfrm rot="5400000">
              <a:off x="6318412" y="6003500"/>
              <a:ext cx="173321" cy="211847"/>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9" name="グループ化 28">
            <a:extLst>
              <a:ext uri="{FF2B5EF4-FFF2-40B4-BE49-F238E27FC236}">
                <a16:creationId xmlns:a16="http://schemas.microsoft.com/office/drawing/2014/main" id="{6B81C94C-20EC-F573-FF0D-0FD63F645C21}"/>
              </a:ext>
            </a:extLst>
          </p:cNvPr>
          <p:cNvGrpSpPr/>
          <p:nvPr/>
        </p:nvGrpSpPr>
        <p:grpSpPr>
          <a:xfrm>
            <a:off x="4171766" y="7082490"/>
            <a:ext cx="2348576" cy="2437533"/>
            <a:chOff x="4114721" y="7186510"/>
            <a:chExt cx="2348576" cy="2437533"/>
          </a:xfrm>
        </p:grpSpPr>
        <p:sp>
          <p:nvSpPr>
            <p:cNvPr id="30" name="四角形: 角を丸くする 29">
              <a:extLst>
                <a:ext uri="{FF2B5EF4-FFF2-40B4-BE49-F238E27FC236}">
                  <a16:creationId xmlns:a16="http://schemas.microsoft.com/office/drawing/2014/main" id="{EC8C4B6E-79F4-C327-B600-2BE1D7D13767}"/>
                </a:ext>
              </a:extLst>
            </p:cNvPr>
            <p:cNvSpPr/>
            <p:nvPr/>
          </p:nvSpPr>
          <p:spPr>
            <a:xfrm>
              <a:off x="4114721" y="7186510"/>
              <a:ext cx="2348576" cy="2437533"/>
            </a:xfrm>
            <a:prstGeom prst="roundRect">
              <a:avLst>
                <a:gd name="adj" fmla="val 5885"/>
              </a:avLst>
            </a:prstGeom>
            <a:solidFill>
              <a:srgbClr val="D3ED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ED477655-213D-9408-B0C6-098A8F8C76E3}"/>
                </a:ext>
              </a:extLst>
            </p:cNvPr>
            <p:cNvSpPr txBox="1"/>
            <p:nvPr/>
          </p:nvSpPr>
          <p:spPr>
            <a:xfrm>
              <a:off x="4661916" y="9274687"/>
              <a:ext cx="1204673" cy="215444"/>
            </a:xfrm>
            <a:prstGeom prst="rect">
              <a:avLst/>
            </a:prstGeom>
            <a:noFill/>
          </p:spPr>
          <p:txBody>
            <a:bodyPr wrap="square" rtlCol="0">
              <a:spAutoFit/>
            </a:bodyPr>
            <a:lstStyle/>
            <a:p>
              <a:r>
                <a:rPr kumimoji="1" lang="ja-JP" altLang="en-US" sz="800">
                  <a:latin typeface="BIZ UDPゴシック" panose="020B0400000000000000" pitchFamily="50" charset="-128"/>
                  <a:ea typeface="BIZ UDPゴシック" panose="020B0400000000000000" pitchFamily="50" charset="-128"/>
                </a:rPr>
                <a:t>目標地図</a:t>
              </a:r>
              <a:r>
                <a:rPr kumimoji="1" lang="ja-JP" altLang="en-US" sz="800" dirty="0">
                  <a:latin typeface="BIZ UDPゴシック" panose="020B0400000000000000" pitchFamily="50" charset="-128"/>
                  <a:ea typeface="BIZ UDPゴシック" panose="020B0400000000000000" pitchFamily="50" charset="-128"/>
                </a:rPr>
                <a:t>の素案作成例</a:t>
              </a:r>
            </a:p>
          </p:txBody>
        </p:sp>
        <p:sp>
          <p:nvSpPr>
            <p:cNvPr id="32" name="右矢印 8">
              <a:extLst>
                <a:ext uri="{FF2B5EF4-FFF2-40B4-BE49-F238E27FC236}">
                  <a16:creationId xmlns:a16="http://schemas.microsoft.com/office/drawing/2014/main" id="{DA13382C-2A6B-C5B4-D352-7C6A4F70CB38}"/>
                </a:ext>
              </a:extLst>
            </p:cNvPr>
            <p:cNvSpPr/>
            <p:nvPr/>
          </p:nvSpPr>
          <p:spPr>
            <a:xfrm>
              <a:off x="5181432" y="8185045"/>
              <a:ext cx="263849" cy="300641"/>
            </a:xfrm>
            <a:prstGeom prst="rightArrow">
              <a:avLst>
                <a:gd name="adj1" fmla="val 35283"/>
                <a:gd name="adj2" fmla="val 58385"/>
              </a:avLst>
            </a:prstGeom>
            <a:solidFill>
              <a:srgbClr val="C30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pic>
          <p:nvPicPr>
            <p:cNvPr id="33" name="図 32">
              <a:extLst>
                <a:ext uri="{FF2B5EF4-FFF2-40B4-BE49-F238E27FC236}">
                  <a16:creationId xmlns:a16="http://schemas.microsoft.com/office/drawing/2014/main" id="{8A43797E-C394-53A7-4D69-CAB9C10E6775}"/>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b="-717"/>
            <a:stretch/>
          </p:blipFill>
          <p:spPr>
            <a:xfrm>
              <a:off x="4299949" y="7417774"/>
              <a:ext cx="811189" cy="1817065"/>
            </a:xfrm>
            <a:prstGeom prst="rect">
              <a:avLst/>
            </a:prstGeom>
          </p:spPr>
        </p:pic>
        <p:pic>
          <p:nvPicPr>
            <p:cNvPr id="34" name="図 33">
              <a:extLst>
                <a:ext uri="{FF2B5EF4-FFF2-40B4-BE49-F238E27FC236}">
                  <a16:creationId xmlns:a16="http://schemas.microsoft.com/office/drawing/2014/main" id="{C691C248-98E1-BC7A-3D92-FDB913ADB41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5483556" y="7417775"/>
              <a:ext cx="773849" cy="1817065"/>
            </a:xfrm>
            <a:prstGeom prst="rect">
              <a:avLst/>
            </a:prstGeom>
          </p:spPr>
        </p:pic>
      </p:grpSp>
      <p:sp>
        <p:nvSpPr>
          <p:cNvPr id="35" name="楕円 34">
            <a:extLst>
              <a:ext uri="{FF2B5EF4-FFF2-40B4-BE49-F238E27FC236}">
                <a16:creationId xmlns:a16="http://schemas.microsoft.com/office/drawing/2014/main" id="{21EAA29C-8A48-C65A-CAE8-2BDBE706E7F1}"/>
              </a:ext>
            </a:extLst>
          </p:cNvPr>
          <p:cNvSpPr/>
          <p:nvPr/>
        </p:nvSpPr>
        <p:spPr>
          <a:xfrm>
            <a:off x="542644" y="1342207"/>
            <a:ext cx="547114" cy="547114"/>
          </a:xfrm>
          <a:prstGeom prst="ellipse">
            <a:avLst/>
          </a:prstGeom>
          <a:solidFill>
            <a:srgbClr val="006934"/>
          </a:solidFill>
          <a:ln>
            <a:noFill/>
          </a:ln>
        </p:spPr>
        <p:style>
          <a:lnRef idx="2">
            <a:schemeClr val="accent1">
              <a:shade val="15000"/>
            </a:schemeClr>
          </a:lnRef>
          <a:fillRef idx="1">
            <a:schemeClr val="accent1"/>
          </a:fillRef>
          <a:effectRef idx="0">
            <a:schemeClr val="accent1"/>
          </a:effectRef>
          <a:fontRef idx="minor">
            <a:schemeClr val="lt1"/>
          </a:fontRef>
        </p:style>
        <p:txBody>
          <a:bodyPr tIns="0" rtlCol="0" anchor="ctr"/>
          <a:lstStyle/>
          <a:p>
            <a:pPr algn="ctr"/>
            <a:r>
              <a:rPr kumimoji="1" lang="ja-JP" altLang="en-US" sz="3200">
                <a:latin typeface="HGP創英角ｺﾞｼｯｸUB" panose="020B0900000000000000" pitchFamily="50" charset="-128"/>
                <a:ea typeface="HGP創英角ｺﾞｼｯｸUB" panose="020B0900000000000000" pitchFamily="50" charset="-128"/>
              </a:rPr>
              <a:t>１</a:t>
            </a:r>
          </a:p>
        </p:txBody>
      </p:sp>
      <p:sp>
        <p:nvSpPr>
          <p:cNvPr id="36" name="楕円 35">
            <a:extLst>
              <a:ext uri="{FF2B5EF4-FFF2-40B4-BE49-F238E27FC236}">
                <a16:creationId xmlns:a16="http://schemas.microsoft.com/office/drawing/2014/main" id="{9BDA5F7D-0AC5-CFBC-7842-00049CACA767}"/>
              </a:ext>
            </a:extLst>
          </p:cNvPr>
          <p:cNvSpPr/>
          <p:nvPr/>
        </p:nvSpPr>
        <p:spPr>
          <a:xfrm>
            <a:off x="542644" y="3650433"/>
            <a:ext cx="547114" cy="547114"/>
          </a:xfrm>
          <a:prstGeom prst="ellipse">
            <a:avLst/>
          </a:prstGeom>
          <a:solidFill>
            <a:srgbClr val="006934"/>
          </a:solidFill>
          <a:ln>
            <a:noFill/>
          </a:ln>
        </p:spPr>
        <p:style>
          <a:lnRef idx="2">
            <a:schemeClr val="accent1">
              <a:shade val="15000"/>
            </a:schemeClr>
          </a:lnRef>
          <a:fillRef idx="1">
            <a:schemeClr val="accent1"/>
          </a:fillRef>
          <a:effectRef idx="0">
            <a:schemeClr val="accent1"/>
          </a:effectRef>
          <a:fontRef idx="minor">
            <a:schemeClr val="lt1"/>
          </a:fontRef>
        </p:style>
        <p:txBody>
          <a:bodyPr tIns="0" bIns="72000" rtlCol="0" anchor="ctr"/>
          <a:lstStyle/>
          <a:p>
            <a:pPr algn="ctr"/>
            <a:r>
              <a:rPr kumimoji="1" lang="ja-JP" altLang="en-US" sz="3200">
                <a:latin typeface="HGP創英角ｺﾞｼｯｸUB" panose="020B0900000000000000" pitchFamily="50" charset="-128"/>
                <a:ea typeface="HGP創英角ｺﾞｼｯｸUB" panose="020B0900000000000000" pitchFamily="50" charset="-128"/>
              </a:rPr>
              <a:t>２</a:t>
            </a:r>
          </a:p>
        </p:txBody>
      </p:sp>
    </p:spTree>
    <p:extLst>
      <p:ext uri="{BB962C8B-B14F-4D97-AF65-F5344CB8AC3E}">
        <p14:creationId xmlns:p14="http://schemas.microsoft.com/office/powerpoint/2010/main" val="3169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4DB9E793-8794-A220-2488-243C900B0B18}"/>
              </a:ext>
            </a:extLst>
          </p:cNvPr>
          <p:cNvGrpSpPr/>
          <p:nvPr/>
        </p:nvGrpSpPr>
        <p:grpSpPr>
          <a:xfrm>
            <a:off x="250825" y="945746"/>
            <a:ext cx="7057982" cy="9540000"/>
            <a:chOff x="7812088" y="918450"/>
            <a:chExt cx="7057982" cy="9540000"/>
          </a:xfrm>
        </p:grpSpPr>
        <p:sp>
          <p:nvSpPr>
            <p:cNvPr id="5" name="フリーフォーム: 図形 4">
              <a:extLst>
                <a:ext uri="{FF2B5EF4-FFF2-40B4-BE49-F238E27FC236}">
                  <a16:creationId xmlns:a16="http://schemas.microsoft.com/office/drawing/2014/main" id="{F5DB00A7-699B-E55B-CBF1-A1CC97D38E07}"/>
                </a:ext>
              </a:extLst>
            </p:cNvPr>
            <p:cNvSpPr/>
            <p:nvPr/>
          </p:nvSpPr>
          <p:spPr>
            <a:xfrm>
              <a:off x="11792069" y="6864824"/>
              <a:ext cx="3078001" cy="3593626"/>
            </a:xfrm>
            <a:custGeom>
              <a:avLst/>
              <a:gdLst>
                <a:gd name="connsiteX0" fmla="*/ 0 w 3078001"/>
                <a:gd name="connsiteY0" fmla="*/ 0 h 3593626"/>
                <a:gd name="connsiteX1" fmla="*/ 3078001 w 3078001"/>
                <a:gd name="connsiteY1" fmla="*/ 0 h 3593626"/>
                <a:gd name="connsiteX2" fmla="*/ 3078001 w 3078001"/>
                <a:gd name="connsiteY2" fmla="*/ 3425042 h 3593626"/>
                <a:gd name="connsiteX3" fmla="*/ 2909417 w 3078001"/>
                <a:gd name="connsiteY3" fmla="*/ 3593626 h 3593626"/>
                <a:gd name="connsiteX4" fmla="*/ 0 w 3078001"/>
                <a:gd name="connsiteY4" fmla="*/ 3593626 h 3593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78001" h="3593626">
                  <a:moveTo>
                    <a:pt x="0" y="0"/>
                  </a:moveTo>
                  <a:lnTo>
                    <a:pt x="3078001" y="0"/>
                  </a:lnTo>
                  <a:lnTo>
                    <a:pt x="3078001" y="3425042"/>
                  </a:lnTo>
                  <a:cubicBezTo>
                    <a:pt x="3078001" y="3518148"/>
                    <a:pt x="3002523" y="3593626"/>
                    <a:pt x="2909417" y="3593626"/>
                  </a:cubicBezTo>
                  <a:lnTo>
                    <a:pt x="0" y="3593626"/>
                  </a:lnTo>
                  <a:close/>
                </a:path>
              </a:pathLst>
            </a:custGeom>
            <a:solidFill>
              <a:srgbClr val="E8EFD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正方形/長方形 5">
              <a:extLst>
                <a:ext uri="{FF2B5EF4-FFF2-40B4-BE49-F238E27FC236}">
                  <a16:creationId xmlns:a16="http://schemas.microsoft.com/office/drawing/2014/main" id="{6E5E22AB-2678-1EC5-06CF-5134A05A323D}"/>
                </a:ext>
              </a:extLst>
            </p:cNvPr>
            <p:cNvSpPr/>
            <p:nvPr/>
          </p:nvSpPr>
          <p:spPr>
            <a:xfrm>
              <a:off x="7812088" y="918450"/>
              <a:ext cx="3979981" cy="4427456"/>
            </a:xfrm>
            <a:prstGeom prst="rect">
              <a:avLst/>
            </a:prstGeom>
            <a:solidFill>
              <a:srgbClr val="E8EF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リーフォーム: 図形 6">
              <a:extLst>
                <a:ext uri="{FF2B5EF4-FFF2-40B4-BE49-F238E27FC236}">
                  <a16:creationId xmlns:a16="http://schemas.microsoft.com/office/drawing/2014/main" id="{6DB0EAAB-037E-26F5-0BBA-D2B66F96770D}"/>
                </a:ext>
              </a:extLst>
            </p:cNvPr>
            <p:cNvSpPr/>
            <p:nvPr/>
          </p:nvSpPr>
          <p:spPr>
            <a:xfrm>
              <a:off x="7812088" y="5345906"/>
              <a:ext cx="3979982" cy="5112544"/>
            </a:xfrm>
            <a:custGeom>
              <a:avLst/>
              <a:gdLst>
                <a:gd name="connsiteX0" fmla="*/ 0 w 3979982"/>
                <a:gd name="connsiteY0" fmla="*/ 0 h 5112544"/>
                <a:gd name="connsiteX1" fmla="*/ 3979982 w 3979982"/>
                <a:gd name="connsiteY1" fmla="*/ 0 h 5112544"/>
                <a:gd name="connsiteX2" fmla="*/ 3979982 w 3979982"/>
                <a:gd name="connsiteY2" fmla="*/ 5112544 h 5112544"/>
                <a:gd name="connsiteX3" fmla="*/ 179387 w 3979982"/>
                <a:gd name="connsiteY3" fmla="*/ 5112544 h 5112544"/>
                <a:gd name="connsiteX4" fmla="*/ 179386 w 3979982"/>
                <a:gd name="connsiteY4" fmla="*/ 5112544 h 5112544"/>
                <a:gd name="connsiteX5" fmla="*/ 179387 w 3979982"/>
                <a:gd name="connsiteY5" fmla="*/ 5112544 h 5112544"/>
                <a:gd name="connsiteX6" fmla="*/ 117708 w 3979982"/>
                <a:gd name="connsiteY6" fmla="*/ 5101659 h 5112544"/>
                <a:gd name="connsiteX7" fmla="*/ 3644 w 3979982"/>
                <a:gd name="connsiteY7" fmla="*/ 4969310 h 5112544"/>
                <a:gd name="connsiteX8" fmla="*/ 1 w 3979982"/>
                <a:gd name="connsiteY8" fmla="*/ 4933167 h 5112544"/>
                <a:gd name="connsiteX9" fmla="*/ 1 w 3979982"/>
                <a:gd name="connsiteY9" fmla="*/ 4933147 h 5112544"/>
                <a:gd name="connsiteX10" fmla="*/ 3644 w 3979982"/>
                <a:gd name="connsiteY10" fmla="*/ 4897004 h 5112544"/>
                <a:gd name="connsiteX11" fmla="*/ 117708 w 3979982"/>
                <a:gd name="connsiteY11" fmla="*/ 4764655 h 5112544"/>
                <a:gd name="connsiteX12" fmla="*/ 179387 w 3979982"/>
                <a:gd name="connsiteY12" fmla="*/ 4753770 h 5112544"/>
                <a:gd name="connsiteX13" fmla="*/ 179386 w 3979982"/>
                <a:gd name="connsiteY13" fmla="*/ 4753770 h 5112544"/>
                <a:gd name="connsiteX14" fmla="*/ 3643 w 3979982"/>
                <a:gd name="connsiteY14" fmla="*/ 4897004 h 5112544"/>
                <a:gd name="connsiteX15" fmla="*/ 0 w 3979982"/>
                <a:gd name="connsiteY15" fmla="*/ 4933147 h 5112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79982" h="5112544">
                  <a:moveTo>
                    <a:pt x="0" y="0"/>
                  </a:moveTo>
                  <a:lnTo>
                    <a:pt x="3979982" y="0"/>
                  </a:lnTo>
                  <a:lnTo>
                    <a:pt x="3979982" y="5112544"/>
                  </a:lnTo>
                  <a:lnTo>
                    <a:pt x="179387" y="5112544"/>
                  </a:lnTo>
                  <a:lnTo>
                    <a:pt x="179386" y="5112544"/>
                  </a:lnTo>
                  <a:lnTo>
                    <a:pt x="179387" y="5112544"/>
                  </a:lnTo>
                  <a:lnTo>
                    <a:pt x="117708" y="5101659"/>
                  </a:lnTo>
                  <a:cubicBezTo>
                    <a:pt x="60010" y="5080533"/>
                    <a:pt x="16190" y="5030618"/>
                    <a:pt x="3644" y="4969310"/>
                  </a:cubicBezTo>
                  <a:lnTo>
                    <a:pt x="1" y="4933167"/>
                  </a:lnTo>
                  <a:lnTo>
                    <a:pt x="1" y="4933147"/>
                  </a:lnTo>
                  <a:lnTo>
                    <a:pt x="3644" y="4897004"/>
                  </a:lnTo>
                  <a:cubicBezTo>
                    <a:pt x="16190" y="4835696"/>
                    <a:pt x="60010" y="4785781"/>
                    <a:pt x="117708" y="4764655"/>
                  </a:cubicBezTo>
                  <a:lnTo>
                    <a:pt x="179387" y="4753770"/>
                  </a:lnTo>
                  <a:lnTo>
                    <a:pt x="179386" y="4753770"/>
                  </a:lnTo>
                  <a:cubicBezTo>
                    <a:pt x="92697" y="4753770"/>
                    <a:pt x="20371" y="4815260"/>
                    <a:pt x="3643" y="4897004"/>
                  </a:cubicBezTo>
                  <a:lnTo>
                    <a:pt x="0" y="4933147"/>
                  </a:lnTo>
                  <a:close/>
                </a:path>
              </a:pathLst>
            </a:custGeom>
            <a:solidFill>
              <a:srgbClr val="D4E6D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8" name="正方形/長方形 7">
              <a:extLst>
                <a:ext uri="{FF2B5EF4-FFF2-40B4-BE49-F238E27FC236}">
                  <a16:creationId xmlns:a16="http://schemas.microsoft.com/office/drawing/2014/main" id="{3658D3E1-438F-1E9F-A61D-6087D2412EE0}"/>
                </a:ext>
              </a:extLst>
            </p:cNvPr>
            <p:cNvSpPr/>
            <p:nvPr/>
          </p:nvSpPr>
          <p:spPr>
            <a:xfrm>
              <a:off x="11793613" y="918450"/>
              <a:ext cx="3076457" cy="1374374"/>
            </a:xfrm>
            <a:prstGeom prst="rect">
              <a:avLst/>
            </a:prstGeom>
            <a:solidFill>
              <a:srgbClr val="E0E9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68450277-F790-55A9-FBAF-62F4C8B197B7}"/>
                </a:ext>
              </a:extLst>
            </p:cNvPr>
            <p:cNvSpPr/>
            <p:nvPr/>
          </p:nvSpPr>
          <p:spPr>
            <a:xfrm>
              <a:off x="11793613" y="2292824"/>
              <a:ext cx="3076457" cy="4572000"/>
            </a:xfrm>
            <a:prstGeom prst="rect">
              <a:avLst/>
            </a:prstGeom>
            <a:solidFill>
              <a:srgbClr val="DEEC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テキスト ボックス 9">
            <a:extLst>
              <a:ext uri="{FF2B5EF4-FFF2-40B4-BE49-F238E27FC236}">
                <a16:creationId xmlns:a16="http://schemas.microsoft.com/office/drawing/2014/main" id="{5DCEF7D1-543E-464B-75AE-C60EBA3D5CFC}"/>
              </a:ext>
            </a:extLst>
          </p:cNvPr>
          <p:cNvSpPr txBox="1"/>
          <p:nvPr/>
        </p:nvSpPr>
        <p:spPr>
          <a:xfrm>
            <a:off x="5955574" y="412750"/>
            <a:ext cx="1261884" cy="276999"/>
          </a:xfrm>
          <a:prstGeom prst="rect">
            <a:avLst/>
          </a:prstGeom>
          <a:noFill/>
        </p:spPr>
        <p:txBody>
          <a:bodyPr wrap="none" rtlCol="0">
            <a:spAutoFit/>
          </a:bodyPr>
          <a:lstStyle/>
          <a:p>
            <a:r>
              <a:rPr lang="ja-JP" altLang="en-US" sz="1200" b="1" i="0" u="none" strike="noStrike" baseline="0">
                <a:latin typeface="BIZ UDPゴシック" panose="020B0400000000000000" pitchFamily="50" charset="-128"/>
                <a:ea typeface="BIZ UDPゴシック" panose="020B0400000000000000" pitchFamily="50" charset="-128"/>
              </a:rPr>
              <a:t>地域計画の流れ</a:t>
            </a:r>
            <a:endParaRPr kumimoji="1" lang="ja-JP" altLang="en-US" sz="1200">
              <a:latin typeface="BIZ UDPゴシック" panose="020B0400000000000000" pitchFamily="50" charset="-128"/>
              <a:ea typeface="BIZ UDPゴシック" panose="020B0400000000000000" pitchFamily="50" charset="-128"/>
            </a:endParaRPr>
          </a:p>
        </p:txBody>
      </p:sp>
      <p:sp>
        <p:nvSpPr>
          <p:cNvPr id="11" name="矢印: 下 10">
            <a:extLst>
              <a:ext uri="{FF2B5EF4-FFF2-40B4-BE49-F238E27FC236}">
                <a16:creationId xmlns:a16="http://schemas.microsoft.com/office/drawing/2014/main" id="{6EB757D5-6661-A444-9F0F-60842755EF71}"/>
              </a:ext>
            </a:extLst>
          </p:cNvPr>
          <p:cNvSpPr/>
          <p:nvPr/>
        </p:nvSpPr>
        <p:spPr>
          <a:xfrm>
            <a:off x="533163" y="1064527"/>
            <a:ext cx="518615" cy="3396922"/>
          </a:xfrm>
          <a:prstGeom prst="downArrow">
            <a:avLst>
              <a:gd name="adj1" fmla="val 40099"/>
              <a:gd name="adj2" fmla="val 98750"/>
            </a:avLst>
          </a:prstGeom>
          <a:solidFill>
            <a:srgbClr val="63C1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9B311824-A8C6-69E0-BDD3-33CEE09B3E5D}"/>
              </a:ext>
            </a:extLst>
          </p:cNvPr>
          <p:cNvSpPr txBox="1"/>
          <p:nvPr/>
        </p:nvSpPr>
        <p:spPr>
          <a:xfrm>
            <a:off x="1164072" y="2540995"/>
            <a:ext cx="5067801" cy="369332"/>
          </a:xfrm>
          <a:prstGeom prst="rect">
            <a:avLst/>
          </a:prstGeom>
          <a:noFill/>
        </p:spPr>
        <p:txBody>
          <a:bodyPr wrap="square">
            <a:spAutoFit/>
          </a:bodyPr>
          <a:lstStyle/>
          <a:p>
            <a:r>
              <a:rPr lang="ja-JP" altLang="en-US" b="1" i="0" u="none" strike="noStrike" baseline="0">
                <a:latin typeface="BIZ UDPゴシック" panose="020B0400000000000000" pitchFamily="50" charset="-128"/>
                <a:ea typeface="BIZ UDPゴシック" panose="020B0400000000000000" pitchFamily="50" charset="-128"/>
              </a:rPr>
              <a:t>地域計画の実行</a:t>
            </a:r>
            <a:r>
              <a:rPr lang="ja-JP" altLang="en-US" sz="1300" b="1" i="0" u="none" strike="noStrike" baseline="0">
                <a:latin typeface="BIZ UDPゴシック" panose="020B0400000000000000" pitchFamily="50" charset="-128"/>
                <a:ea typeface="BIZ UDPゴシック" panose="020B0400000000000000" pitchFamily="50" charset="-128"/>
              </a:rPr>
              <a:t>（継続的に地域で話合い）</a:t>
            </a:r>
            <a:endParaRPr lang="ja-JP" altLang="en-US" sz="130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4E26A1B3-93F7-86E5-2DF5-B037A6B0D550}"/>
              </a:ext>
            </a:extLst>
          </p:cNvPr>
          <p:cNvSpPr txBox="1"/>
          <p:nvPr/>
        </p:nvSpPr>
        <p:spPr>
          <a:xfrm>
            <a:off x="1164072" y="2977726"/>
            <a:ext cx="5748382" cy="671274"/>
          </a:xfrm>
          <a:prstGeom prst="rect">
            <a:avLst/>
          </a:prstGeom>
          <a:noFill/>
        </p:spPr>
        <p:txBody>
          <a:bodyPr wrap="square">
            <a:spAutoFit/>
          </a:bodyPr>
          <a:lstStyle/>
          <a:p>
            <a:pPr algn="l">
              <a:lnSpc>
                <a:spcPct val="120000"/>
              </a:lnSpc>
            </a:pPr>
            <a:r>
              <a:rPr lang="ja-JP" altLang="en-US" sz="1100" b="0" i="0" u="none" strike="noStrike" baseline="0">
                <a:latin typeface="BIZ UDPゴシック" panose="020B0400000000000000" pitchFamily="50" charset="-128"/>
                <a:ea typeface="BIZ UDPゴシック" panose="020B0400000000000000" pitchFamily="50" charset="-128"/>
              </a:rPr>
              <a:t>完成した地域計画に沿って実行します。</a:t>
            </a:r>
            <a:endParaRPr lang="en-US" altLang="ja-JP" sz="1100" b="0" i="0" u="none" strike="noStrike" baseline="0">
              <a:latin typeface="BIZ UDPゴシック" panose="020B0400000000000000" pitchFamily="50" charset="-128"/>
              <a:ea typeface="BIZ UDPゴシック" panose="020B0400000000000000" pitchFamily="50" charset="-128"/>
            </a:endParaRPr>
          </a:p>
          <a:p>
            <a:pPr algn="l">
              <a:lnSpc>
                <a:spcPct val="120000"/>
              </a:lnSpc>
            </a:pPr>
            <a:r>
              <a:rPr lang="ja-JP" altLang="en-US" sz="1100">
                <a:latin typeface="BIZ UDPゴシック" panose="020B0400000000000000" pitchFamily="50" charset="-128"/>
                <a:ea typeface="BIZ UDPゴシック" panose="020B0400000000000000" pitchFamily="50" charset="-128"/>
              </a:rPr>
              <a:t>すぐには取り組めない難しい課題はみんなで共有し、解決の方向性を話し合っていくことがとても重要です。話し合いを続けて少しずつ解決していきましょう。</a:t>
            </a:r>
          </a:p>
        </p:txBody>
      </p:sp>
      <p:pic>
        <p:nvPicPr>
          <p:cNvPr id="14" name="図 13" descr="写真, 座る, クマ, テディ が含まれている画像&#10;&#10;自動的に生成された説明">
            <a:extLst>
              <a:ext uri="{FF2B5EF4-FFF2-40B4-BE49-F238E27FC236}">
                <a16:creationId xmlns:a16="http://schemas.microsoft.com/office/drawing/2014/main" id="{F7578424-EFF8-E95D-2576-5D7A4DCB52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441170" y="3743726"/>
            <a:ext cx="740192" cy="740192"/>
          </a:xfrm>
          <a:prstGeom prst="rect">
            <a:avLst/>
          </a:prstGeom>
        </p:spPr>
      </p:pic>
      <p:sp>
        <p:nvSpPr>
          <p:cNvPr id="15" name="四角形: 角を丸くする 14">
            <a:extLst>
              <a:ext uri="{FF2B5EF4-FFF2-40B4-BE49-F238E27FC236}">
                <a16:creationId xmlns:a16="http://schemas.microsoft.com/office/drawing/2014/main" id="{C4A9D59D-00B1-EE64-1092-9F8880FAC78E}"/>
              </a:ext>
            </a:extLst>
          </p:cNvPr>
          <p:cNvSpPr/>
          <p:nvPr/>
        </p:nvSpPr>
        <p:spPr>
          <a:xfrm>
            <a:off x="4772363" y="2540995"/>
            <a:ext cx="2140091" cy="400109"/>
          </a:xfrm>
          <a:prstGeom prst="roundRect">
            <a:avLst/>
          </a:prstGeom>
          <a:solidFill>
            <a:srgbClr val="FCED24"/>
          </a:solidFill>
          <a:ln>
            <a:noFill/>
          </a:ln>
        </p:spPr>
        <p:style>
          <a:lnRef idx="2">
            <a:schemeClr val="accent4">
              <a:shade val="15000"/>
            </a:schemeClr>
          </a:lnRef>
          <a:fillRef idx="1">
            <a:schemeClr val="accent4"/>
          </a:fillRef>
          <a:effectRef idx="0">
            <a:schemeClr val="accent4"/>
          </a:effectRef>
          <a:fontRef idx="minor">
            <a:schemeClr val="lt1"/>
          </a:fontRef>
        </p:style>
        <p:txBody>
          <a:bodyPr tIns="72000" rtlCol="0" anchor="ctr"/>
          <a:lstStyle/>
          <a:p>
            <a:pPr algn="ctr"/>
            <a:r>
              <a:rPr lang="ja-JP" altLang="en-US" sz="14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地域計画はスタート地点</a:t>
            </a:r>
            <a:endParaRPr kumimoji="1" lang="ja-JP" altLang="en-US" sz="140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6" name="テキスト ボックス 15">
            <a:extLst>
              <a:ext uri="{FF2B5EF4-FFF2-40B4-BE49-F238E27FC236}">
                <a16:creationId xmlns:a16="http://schemas.microsoft.com/office/drawing/2014/main" id="{01611799-D9A7-3463-DB17-E69B7AC8F38D}"/>
              </a:ext>
            </a:extLst>
          </p:cNvPr>
          <p:cNvSpPr txBox="1"/>
          <p:nvPr/>
        </p:nvSpPr>
        <p:spPr>
          <a:xfrm>
            <a:off x="1164072" y="1440485"/>
            <a:ext cx="5067801" cy="369332"/>
          </a:xfrm>
          <a:prstGeom prst="rect">
            <a:avLst/>
          </a:prstGeom>
          <a:noFill/>
        </p:spPr>
        <p:txBody>
          <a:bodyPr wrap="square">
            <a:spAutoFit/>
          </a:bodyPr>
          <a:lstStyle/>
          <a:p>
            <a:r>
              <a:rPr lang="ja-JP" altLang="en-US" b="1" i="0" u="none" strike="noStrike" baseline="0">
                <a:latin typeface="BIZ UDPゴシック" panose="020B0400000000000000" pitchFamily="50" charset="-128"/>
                <a:ea typeface="BIZ UDPゴシック" panose="020B0400000000000000" pitchFamily="50" charset="-128"/>
              </a:rPr>
              <a:t>地域計画の完成</a:t>
            </a:r>
            <a:endParaRPr lang="ja-JP" altLang="en-US">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31A77A8C-E091-2C3B-6683-0528DDF678B1}"/>
              </a:ext>
            </a:extLst>
          </p:cNvPr>
          <p:cNvSpPr txBox="1"/>
          <p:nvPr/>
        </p:nvSpPr>
        <p:spPr>
          <a:xfrm>
            <a:off x="1164072" y="1877216"/>
            <a:ext cx="4602877" cy="253916"/>
          </a:xfrm>
          <a:prstGeom prst="rect">
            <a:avLst/>
          </a:prstGeom>
          <a:noFill/>
        </p:spPr>
        <p:txBody>
          <a:bodyPr wrap="square">
            <a:spAutoFit/>
          </a:bodyPr>
          <a:lstStyle/>
          <a:p>
            <a:pPr algn="l"/>
            <a:r>
              <a:rPr lang="ja-JP" altLang="en-US" sz="1050" b="0" i="0" u="none" strike="noStrike" baseline="0">
                <a:latin typeface="BIZ UDPゴシック" panose="020B0400000000000000" pitchFamily="50" charset="-128"/>
                <a:ea typeface="BIZ UDPゴシック" panose="020B0400000000000000" pitchFamily="50" charset="-128"/>
              </a:rPr>
              <a:t>完成した地域計画は市町村の</a:t>
            </a:r>
            <a:r>
              <a:rPr lang="en-US" altLang="ja-JP" sz="1050" b="0" i="0" u="none" strike="noStrike" baseline="0">
                <a:latin typeface="BIZ UDPゴシック" panose="020B0400000000000000" pitchFamily="50" charset="-128"/>
                <a:ea typeface="BIZ UDPゴシック" panose="020B0400000000000000" pitchFamily="50" charset="-128"/>
              </a:rPr>
              <a:t>HP</a:t>
            </a:r>
            <a:r>
              <a:rPr lang="ja-JP" altLang="en-US" sz="1050" b="0" i="0" u="none" strike="noStrike" baseline="0">
                <a:latin typeface="BIZ UDPゴシック" panose="020B0400000000000000" pitchFamily="50" charset="-128"/>
                <a:ea typeface="BIZ UDPゴシック" panose="020B0400000000000000" pitchFamily="50" charset="-128"/>
              </a:rPr>
              <a:t>や窓口で確認できます。</a:t>
            </a:r>
            <a:endParaRPr lang="ja-JP" altLang="en-US" sz="1050">
              <a:latin typeface="BIZ UDPゴシック" panose="020B0400000000000000" pitchFamily="50" charset="-128"/>
              <a:ea typeface="BIZ UDPゴシック" panose="020B0400000000000000" pitchFamily="50" charset="-128"/>
            </a:endParaRPr>
          </a:p>
        </p:txBody>
      </p:sp>
      <p:grpSp>
        <p:nvGrpSpPr>
          <p:cNvPr id="18" name="グループ化 17">
            <a:extLst>
              <a:ext uri="{FF2B5EF4-FFF2-40B4-BE49-F238E27FC236}">
                <a16:creationId xmlns:a16="http://schemas.microsoft.com/office/drawing/2014/main" id="{0FE7370E-10F5-B43D-9C5D-24073081D023}"/>
              </a:ext>
            </a:extLst>
          </p:cNvPr>
          <p:cNvGrpSpPr/>
          <p:nvPr/>
        </p:nvGrpSpPr>
        <p:grpSpPr>
          <a:xfrm>
            <a:off x="2781232" y="3854888"/>
            <a:ext cx="3711343" cy="588555"/>
            <a:chOff x="10342495" y="3805123"/>
            <a:chExt cx="3711343" cy="588555"/>
          </a:xfrm>
        </p:grpSpPr>
        <p:sp>
          <p:nvSpPr>
            <p:cNvPr id="19" name="四角形: 角を丸くする 18">
              <a:extLst>
                <a:ext uri="{FF2B5EF4-FFF2-40B4-BE49-F238E27FC236}">
                  <a16:creationId xmlns:a16="http://schemas.microsoft.com/office/drawing/2014/main" id="{BC7CC8B3-D0F0-7577-2345-4754B2583CB6}"/>
                </a:ext>
              </a:extLst>
            </p:cNvPr>
            <p:cNvSpPr/>
            <p:nvPr/>
          </p:nvSpPr>
          <p:spPr>
            <a:xfrm>
              <a:off x="10342495" y="3805123"/>
              <a:ext cx="3544059" cy="588555"/>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lnSpc>
                  <a:spcPct val="120000"/>
                </a:lnSpc>
              </a:pPr>
              <a:r>
                <a:rPr lang="ja-JP" altLang="en-US" sz="900" b="0" i="0" u="none" strike="noStrike" baseline="0">
                  <a:solidFill>
                    <a:schemeClr val="tx1"/>
                  </a:solidFill>
                  <a:latin typeface="UD デジタル 教科書体 NK-R" panose="02020400000000000000" pitchFamily="18" charset="-128"/>
                  <a:ea typeface="UD デジタル 教科書体 NK-R" panose="02020400000000000000" pitchFamily="18" charset="-128"/>
                </a:rPr>
                <a:t>地域の農地を次世代に引き継ぐため、みんなで協力して地域計画を進めていきましょう！</a:t>
              </a:r>
              <a:endParaRPr kumimoji="1" lang="ja-JP" altLang="en-US" sz="90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0" name="二等辺三角形 19">
              <a:extLst>
                <a:ext uri="{FF2B5EF4-FFF2-40B4-BE49-F238E27FC236}">
                  <a16:creationId xmlns:a16="http://schemas.microsoft.com/office/drawing/2014/main" id="{DEAAB553-095B-EF80-A086-A33FEC2151AF}"/>
                </a:ext>
              </a:extLst>
            </p:cNvPr>
            <p:cNvSpPr/>
            <p:nvPr/>
          </p:nvSpPr>
          <p:spPr>
            <a:xfrm rot="6326637">
              <a:off x="13861254" y="4061771"/>
              <a:ext cx="173321" cy="211847"/>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1" name="四角形: 角を丸くする 20">
            <a:extLst>
              <a:ext uri="{FF2B5EF4-FFF2-40B4-BE49-F238E27FC236}">
                <a16:creationId xmlns:a16="http://schemas.microsoft.com/office/drawing/2014/main" id="{D136AF16-D9A8-E48D-7347-FB30D1ECB643}"/>
              </a:ext>
            </a:extLst>
          </p:cNvPr>
          <p:cNvSpPr/>
          <p:nvPr/>
        </p:nvSpPr>
        <p:spPr>
          <a:xfrm>
            <a:off x="824653" y="5057634"/>
            <a:ext cx="5903289" cy="2403141"/>
          </a:xfrm>
          <a:prstGeom prst="roundRect">
            <a:avLst>
              <a:gd name="adj" fmla="val 6831"/>
            </a:avLst>
          </a:prstGeom>
          <a:solidFill>
            <a:srgbClr val="E6CB58"/>
          </a:solidFill>
          <a:ln>
            <a:noFill/>
          </a:ln>
        </p:spPr>
        <p:style>
          <a:lnRef idx="2">
            <a:schemeClr val="accent1">
              <a:shade val="15000"/>
            </a:schemeClr>
          </a:lnRef>
          <a:fillRef idx="1">
            <a:schemeClr val="accent1"/>
          </a:fillRef>
          <a:effectRef idx="0">
            <a:schemeClr val="accent1"/>
          </a:effectRef>
          <a:fontRef idx="minor">
            <a:schemeClr val="lt1"/>
          </a:fontRef>
        </p:style>
        <p:txBody>
          <a:bodyPr tIns="0" rIns="180000" rtlCol="0" anchor="ctr"/>
          <a:lstStyle/>
          <a:p>
            <a:pPr>
              <a:lnSpc>
                <a:spcPct val="130000"/>
              </a:lnSpc>
              <a:spcAft>
                <a:spcPts val="600"/>
              </a:spcAft>
            </a:pPr>
            <a:endParaRPr kumimoji="1" lang="ja-JP" altLang="en-US" sz="900">
              <a:solidFill>
                <a:schemeClr val="tx1"/>
              </a:solidFill>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50A7FD9B-9F1C-8A4E-13D5-FF0BEC98E7DB}"/>
              </a:ext>
            </a:extLst>
          </p:cNvPr>
          <p:cNvSpPr txBox="1"/>
          <p:nvPr/>
        </p:nvSpPr>
        <p:spPr>
          <a:xfrm>
            <a:off x="1141081" y="5277872"/>
            <a:ext cx="2611880" cy="311367"/>
          </a:xfrm>
          <a:prstGeom prst="rect">
            <a:avLst/>
          </a:prstGeom>
          <a:noFill/>
        </p:spPr>
        <p:txBody>
          <a:bodyPr wrap="square">
            <a:spAutoFit/>
          </a:bodyPr>
          <a:lstStyle/>
          <a:p>
            <a:pPr>
              <a:lnSpc>
                <a:spcPct val="130000"/>
              </a:lnSpc>
              <a:spcAft>
                <a:spcPts val="600"/>
              </a:spcAft>
            </a:pPr>
            <a:r>
              <a:rPr lang="ja-JP" altLang="en-US" sz="1300" b="1" i="0" u="none" strike="noStrike" baseline="0">
                <a:solidFill>
                  <a:schemeClr val="tx1"/>
                </a:solidFill>
                <a:latin typeface="BIZ UDPゴシック" panose="020B0400000000000000" pitchFamily="50" charset="-128"/>
                <a:ea typeface="BIZ UDPゴシック" panose="020B0400000000000000" pitchFamily="50" charset="-128"/>
              </a:rPr>
              <a:t>農業者のみなさんへ</a:t>
            </a:r>
            <a:endParaRPr lang="en-US" altLang="ja-JP" sz="1300" b="1" i="0" u="none" strike="noStrike" baseline="0">
              <a:solidFill>
                <a:schemeClr val="tx1"/>
              </a:solidFill>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52980479-6D13-008E-4A30-C96954BCE58B}"/>
              </a:ext>
            </a:extLst>
          </p:cNvPr>
          <p:cNvSpPr txBox="1"/>
          <p:nvPr/>
        </p:nvSpPr>
        <p:spPr>
          <a:xfrm>
            <a:off x="1138868" y="5584677"/>
            <a:ext cx="5302301" cy="621389"/>
          </a:xfrm>
          <a:prstGeom prst="rect">
            <a:avLst/>
          </a:prstGeom>
          <a:noFill/>
        </p:spPr>
        <p:txBody>
          <a:bodyPr wrap="square" rtlCol="0">
            <a:spAutoFit/>
          </a:bodyPr>
          <a:lstStyle/>
          <a:p>
            <a:pPr marL="171450" indent="-171450">
              <a:lnSpc>
                <a:spcPct val="120000"/>
              </a:lnSpc>
              <a:buClr>
                <a:schemeClr val="bg1"/>
              </a:buClr>
              <a:buFont typeface="Wingdings" panose="05000000000000000000" pitchFamily="2" charset="2"/>
              <a:buChar char="l"/>
            </a:pPr>
            <a:r>
              <a:rPr kumimoji="1" lang="ja-JP" altLang="en-US" sz="1050" b="1">
                <a:solidFill>
                  <a:schemeClr val="tx1"/>
                </a:solidFill>
                <a:latin typeface="BIZ UDPゴシック" panose="020B0400000000000000" pitchFamily="50" charset="-128"/>
                <a:ea typeface="BIZ UDPゴシック" panose="020B0400000000000000" pitchFamily="50" charset="-128"/>
              </a:rPr>
              <a:t>アンケート調査に回答するときは、家長だけでなく後継者を含む家族にも意向の確認をしましょう。</a:t>
            </a:r>
            <a:endParaRPr kumimoji="1" lang="en-US" altLang="ja-JP" sz="1050" b="1">
              <a:solidFill>
                <a:schemeClr val="tx1"/>
              </a:solidFill>
              <a:latin typeface="BIZ UDPゴシック" panose="020B0400000000000000" pitchFamily="50" charset="-128"/>
              <a:ea typeface="BIZ UDPゴシック" panose="020B0400000000000000" pitchFamily="50" charset="-128"/>
            </a:endParaRPr>
          </a:p>
          <a:p>
            <a:pPr marL="180975">
              <a:lnSpc>
                <a:spcPct val="120000"/>
              </a:lnSpc>
              <a:tabLst>
                <a:tab pos="180975" algn="r"/>
              </a:tabLst>
            </a:pPr>
            <a:r>
              <a:rPr kumimoji="1" lang="ja-JP" altLang="en-US" sz="900">
                <a:solidFill>
                  <a:schemeClr val="tx1"/>
                </a:solidFill>
                <a:latin typeface="BIZ UDPゴシック" panose="020B0400000000000000" pitchFamily="50" charset="-128"/>
                <a:ea typeface="BIZ UDPゴシック" panose="020B0400000000000000" pitchFamily="50" charset="-128"/>
              </a:rPr>
              <a:t>将来の地域農業の方向性を考えるためには、今後継承する人や家族の意向も重要です。</a:t>
            </a:r>
          </a:p>
        </p:txBody>
      </p:sp>
      <p:sp>
        <p:nvSpPr>
          <p:cNvPr id="24" name="テキスト ボックス 23">
            <a:extLst>
              <a:ext uri="{FF2B5EF4-FFF2-40B4-BE49-F238E27FC236}">
                <a16:creationId xmlns:a16="http://schemas.microsoft.com/office/drawing/2014/main" id="{525E5890-A31A-4D16-8013-D68322230DA2}"/>
              </a:ext>
            </a:extLst>
          </p:cNvPr>
          <p:cNvSpPr txBox="1"/>
          <p:nvPr/>
        </p:nvSpPr>
        <p:spPr>
          <a:xfrm>
            <a:off x="1129281" y="6195119"/>
            <a:ext cx="4138598" cy="418256"/>
          </a:xfrm>
          <a:prstGeom prst="rect">
            <a:avLst/>
          </a:prstGeom>
          <a:noFill/>
        </p:spPr>
        <p:txBody>
          <a:bodyPr wrap="square" rtlCol="0">
            <a:spAutoFit/>
          </a:bodyPr>
          <a:lstStyle/>
          <a:p>
            <a:pPr marL="171450" indent="-171450">
              <a:lnSpc>
                <a:spcPct val="120000"/>
              </a:lnSpc>
              <a:buClr>
                <a:schemeClr val="bg1"/>
              </a:buClr>
              <a:buFont typeface="Wingdings" panose="05000000000000000000" pitchFamily="2" charset="2"/>
              <a:buChar char="l"/>
            </a:pPr>
            <a:r>
              <a:rPr kumimoji="1" lang="ja-JP" altLang="en-US" sz="1000" b="1">
                <a:solidFill>
                  <a:schemeClr val="tx1"/>
                </a:solidFill>
                <a:latin typeface="BIZ UDPゴシック" panose="020B0400000000000000" pitchFamily="50" charset="-128"/>
                <a:ea typeface="BIZ UDPゴシック" panose="020B0400000000000000" pitchFamily="50" charset="-128"/>
              </a:rPr>
              <a:t>協議の場には後継者や若者、配偶者なども広く参加しましょう。</a:t>
            </a:r>
          </a:p>
          <a:p>
            <a:pPr marL="180975">
              <a:lnSpc>
                <a:spcPct val="120000"/>
              </a:lnSpc>
              <a:spcAft>
                <a:spcPts val="400"/>
              </a:spcAft>
            </a:pPr>
            <a:r>
              <a:rPr kumimoji="1" lang="ja-JP" altLang="en-US" sz="900">
                <a:solidFill>
                  <a:schemeClr val="tx1"/>
                </a:solidFill>
                <a:latin typeface="BIZ UDPゴシック" panose="020B0400000000000000" pitchFamily="50" charset="-128"/>
                <a:ea typeface="BIZ UDPゴシック" panose="020B0400000000000000" pitchFamily="50" charset="-128"/>
              </a:rPr>
              <a:t>協議の場では、地域の課題と将来像を様々な意見を発言して話合いましょう。</a:t>
            </a:r>
          </a:p>
        </p:txBody>
      </p:sp>
      <p:sp>
        <p:nvSpPr>
          <p:cNvPr id="25" name="テキスト ボックス 24">
            <a:extLst>
              <a:ext uri="{FF2B5EF4-FFF2-40B4-BE49-F238E27FC236}">
                <a16:creationId xmlns:a16="http://schemas.microsoft.com/office/drawing/2014/main" id="{C22A68EC-375A-7FA6-373E-00127B72DBCF}"/>
              </a:ext>
            </a:extLst>
          </p:cNvPr>
          <p:cNvSpPr txBox="1"/>
          <p:nvPr/>
        </p:nvSpPr>
        <p:spPr>
          <a:xfrm>
            <a:off x="1129281" y="6611804"/>
            <a:ext cx="5392099" cy="595548"/>
          </a:xfrm>
          <a:prstGeom prst="rect">
            <a:avLst/>
          </a:prstGeom>
          <a:noFill/>
        </p:spPr>
        <p:txBody>
          <a:bodyPr wrap="square" rtlCol="0">
            <a:spAutoFit/>
          </a:bodyPr>
          <a:lstStyle/>
          <a:p>
            <a:pPr marL="171450" indent="-171450">
              <a:lnSpc>
                <a:spcPct val="120000"/>
              </a:lnSpc>
              <a:buClr>
                <a:schemeClr val="bg1"/>
              </a:buClr>
              <a:buFont typeface="Wingdings" panose="05000000000000000000" pitchFamily="2" charset="2"/>
              <a:buChar char="l"/>
            </a:pPr>
            <a:r>
              <a:rPr kumimoji="1" lang="ja-JP" altLang="en-US" sz="1000" b="1">
                <a:solidFill>
                  <a:schemeClr val="tx1"/>
                </a:solidFill>
                <a:latin typeface="BIZ UDPゴシック" panose="020B0400000000000000" pitchFamily="50" charset="-128"/>
                <a:ea typeface="BIZ UDPゴシック" panose="020B0400000000000000" pitchFamily="50" charset="-128"/>
              </a:rPr>
              <a:t>地域計画は地域農業を守るきっかけです。</a:t>
            </a:r>
          </a:p>
          <a:p>
            <a:pPr marL="180975">
              <a:lnSpc>
                <a:spcPct val="120000"/>
              </a:lnSpc>
            </a:pPr>
            <a:r>
              <a:rPr kumimoji="1" lang="ja-JP" altLang="en-US" sz="900">
                <a:solidFill>
                  <a:schemeClr val="tx1"/>
                </a:solidFill>
                <a:latin typeface="BIZ UDPゴシック" panose="020B0400000000000000" pitchFamily="50" charset="-128"/>
                <a:ea typeface="BIZ UDPゴシック" panose="020B0400000000000000" pitchFamily="50" charset="-128"/>
              </a:rPr>
              <a:t>地域計画は地域農業を守るスタート地点です。継続的に見直して将来の地域の農業を考える場として活用しましょう</a:t>
            </a:r>
            <a:r>
              <a:rPr kumimoji="1" lang="ja-JP" altLang="en-US" sz="900">
                <a:latin typeface="BIZ UDPゴシック" panose="020B0400000000000000" pitchFamily="50" charset="-128"/>
                <a:ea typeface="BIZ UDPゴシック" panose="020B0400000000000000" pitchFamily="50" charset="-128"/>
              </a:rPr>
              <a:t>。</a:t>
            </a:r>
            <a:endParaRPr kumimoji="1" lang="ja-JP" altLang="en-US" sz="900"/>
          </a:p>
        </p:txBody>
      </p:sp>
      <p:grpSp>
        <p:nvGrpSpPr>
          <p:cNvPr id="26" name="グループ化 25">
            <a:extLst>
              <a:ext uri="{FF2B5EF4-FFF2-40B4-BE49-F238E27FC236}">
                <a16:creationId xmlns:a16="http://schemas.microsoft.com/office/drawing/2014/main" id="{8C87D8EA-E649-E030-F724-E27BA6AB302F}"/>
              </a:ext>
            </a:extLst>
          </p:cNvPr>
          <p:cNvGrpSpPr/>
          <p:nvPr/>
        </p:nvGrpSpPr>
        <p:grpSpPr>
          <a:xfrm>
            <a:off x="824653" y="7718857"/>
            <a:ext cx="5904957" cy="2128455"/>
            <a:chOff x="8359210" y="7890153"/>
            <a:chExt cx="5931663" cy="2128455"/>
          </a:xfrm>
        </p:grpSpPr>
        <p:sp>
          <p:nvSpPr>
            <p:cNvPr id="27" name="四角形: 角を丸くする 26">
              <a:extLst>
                <a:ext uri="{FF2B5EF4-FFF2-40B4-BE49-F238E27FC236}">
                  <a16:creationId xmlns:a16="http://schemas.microsoft.com/office/drawing/2014/main" id="{B9B0D3B3-E919-01A3-96BB-DEE9B7A236A7}"/>
                </a:ext>
              </a:extLst>
            </p:cNvPr>
            <p:cNvSpPr/>
            <p:nvPr/>
          </p:nvSpPr>
          <p:spPr>
            <a:xfrm>
              <a:off x="8359210" y="7890153"/>
              <a:ext cx="5931663" cy="2128455"/>
            </a:xfrm>
            <a:prstGeom prst="roundRect">
              <a:avLst>
                <a:gd name="adj" fmla="val 6831"/>
              </a:avLst>
            </a:prstGeom>
            <a:solidFill>
              <a:srgbClr val="BFDB9D"/>
            </a:solidFill>
            <a:ln>
              <a:noFill/>
            </a:ln>
          </p:spPr>
          <p:style>
            <a:lnRef idx="2">
              <a:schemeClr val="accent1">
                <a:shade val="15000"/>
              </a:schemeClr>
            </a:lnRef>
            <a:fillRef idx="1">
              <a:schemeClr val="accent1"/>
            </a:fillRef>
            <a:effectRef idx="0">
              <a:schemeClr val="accent1"/>
            </a:effectRef>
            <a:fontRef idx="minor">
              <a:schemeClr val="lt1"/>
            </a:fontRef>
          </p:style>
          <p:txBody>
            <a:bodyPr tIns="0" rIns="180000" rtlCol="0" anchor="ctr"/>
            <a:lstStyle/>
            <a:p>
              <a:pPr indent="180975">
                <a:lnSpc>
                  <a:spcPct val="130000"/>
                </a:lnSpc>
                <a:spcAft>
                  <a:spcPts val="600"/>
                </a:spcAft>
              </a:pPr>
              <a:endParaRPr kumimoji="1" lang="ja-JP" altLang="en-US" sz="900">
                <a:solidFill>
                  <a:schemeClr val="tx1"/>
                </a:solidFill>
                <a:latin typeface="BIZ UDPゴシック" panose="020B0400000000000000" pitchFamily="50" charset="-128"/>
                <a:ea typeface="BIZ UDPゴシック" panose="020B0400000000000000" pitchFamily="50" charset="-128"/>
              </a:endParaRPr>
            </a:p>
          </p:txBody>
        </p:sp>
        <p:sp>
          <p:nvSpPr>
            <p:cNvPr id="28" name="テキスト ボックス 27">
              <a:extLst>
                <a:ext uri="{FF2B5EF4-FFF2-40B4-BE49-F238E27FC236}">
                  <a16:creationId xmlns:a16="http://schemas.microsoft.com/office/drawing/2014/main" id="{0AF43EF9-05B9-2063-284A-8DDA53AA88CC}"/>
                </a:ext>
              </a:extLst>
            </p:cNvPr>
            <p:cNvSpPr txBox="1"/>
            <p:nvPr/>
          </p:nvSpPr>
          <p:spPr>
            <a:xfrm>
              <a:off x="8675637" y="8106106"/>
              <a:ext cx="2625124" cy="311367"/>
            </a:xfrm>
            <a:prstGeom prst="rect">
              <a:avLst/>
            </a:prstGeom>
            <a:noFill/>
          </p:spPr>
          <p:txBody>
            <a:bodyPr wrap="square">
              <a:spAutoFit/>
            </a:bodyPr>
            <a:lstStyle/>
            <a:p>
              <a:pPr>
                <a:lnSpc>
                  <a:spcPct val="130000"/>
                </a:lnSpc>
                <a:spcAft>
                  <a:spcPts val="600"/>
                </a:spcAft>
              </a:pPr>
              <a:r>
                <a:rPr lang="ja-JP" altLang="en-US" sz="1300" b="1" i="0" u="none" strike="noStrike" baseline="0">
                  <a:solidFill>
                    <a:schemeClr val="tx1"/>
                  </a:solidFill>
                  <a:latin typeface="BIZ UDPゴシック" panose="020B0400000000000000" pitchFamily="50" charset="-128"/>
                  <a:ea typeface="BIZ UDPゴシック" panose="020B0400000000000000" pitchFamily="50" charset="-128"/>
                </a:rPr>
                <a:t>農用地等の所有者のみなさんへ</a:t>
              </a:r>
            </a:p>
          </p:txBody>
        </p:sp>
        <p:sp>
          <p:nvSpPr>
            <p:cNvPr id="29" name="テキスト ボックス 28">
              <a:extLst>
                <a:ext uri="{FF2B5EF4-FFF2-40B4-BE49-F238E27FC236}">
                  <a16:creationId xmlns:a16="http://schemas.microsoft.com/office/drawing/2014/main" id="{4CD0FEAE-46A5-58F2-0B51-C41365F6073A}"/>
                </a:ext>
              </a:extLst>
            </p:cNvPr>
            <p:cNvSpPr txBox="1"/>
            <p:nvPr/>
          </p:nvSpPr>
          <p:spPr>
            <a:xfrm>
              <a:off x="8673427" y="8412911"/>
              <a:ext cx="5237210" cy="593689"/>
            </a:xfrm>
            <a:prstGeom prst="rect">
              <a:avLst/>
            </a:prstGeom>
            <a:noFill/>
          </p:spPr>
          <p:txBody>
            <a:bodyPr wrap="square" rtlCol="0">
              <a:spAutoFit/>
            </a:bodyPr>
            <a:lstStyle/>
            <a:p>
              <a:pPr marL="171450" indent="-171450">
                <a:lnSpc>
                  <a:spcPct val="120000"/>
                </a:lnSpc>
                <a:buClr>
                  <a:schemeClr val="bg1"/>
                </a:buClr>
                <a:buFont typeface="Wingdings" panose="05000000000000000000" pitchFamily="2" charset="2"/>
                <a:buChar char="l"/>
              </a:pPr>
              <a:r>
                <a:rPr kumimoji="1" lang="ja-JP" altLang="en-US" sz="1050" b="1">
                  <a:solidFill>
                    <a:schemeClr val="tx1"/>
                  </a:solidFill>
                  <a:latin typeface="BIZ UDPゴシック" panose="020B0400000000000000" pitchFamily="50" charset="-128"/>
                  <a:ea typeface="BIZ UDPゴシック" panose="020B0400000000000000" pitchFamily="50" charset="-128"/>
                </a:rPr>
                <a:t>地域のために出し手の協力が大事です。</a:t>
              </a:r>
            </a:p>
            <a:p>
              <a:pPr marL="180975">
                <a:lnSpc>
                  <a:spcPct val="120000"/>
                </a:lnSpc>
                <a:tabLst>
                  <a:tab pos="180975" algn="r"/>
                </a:tabLst>
              </a:pPr>
              <a:r>
                <a:rPr kumimoji="1" lang="ja-JP" altLang="en-US" sz="900">
                  <a:solidFill>
                    <a:schemeClr val="tx1"/>
                  </a:solidFill>
                  <a:latin typeface="BIZ UDPゴシック" panose="020B0400000000000000" pitchFamily="50" charset="-128"/>
                  <a:ea typeface="BIZ UDPゴシック" panose="020B0400000000000000" pitchFamily="50" charset="-128"/>
                </a:rPr>
                <a:t>出し手も保全管理をするなど、協力して地域内の農地を維持しましょう。耕作者だけでは地域の農地は守り切れません。農地を貸していてもまだ地域の一員です。</a:t>
              </a:r>
            </a:p>
          </p:txBody>
        </p:sp>
        <p:sp>
          <p:nvSpPr>
            <p:cNvPr id="30" name="テキスト ボックス 29">
              <a:extLst>
                <a:ext uri="{FF2B5EF4-FFF2-40B4-BE49-F238E27FC236}">
                  <a16:creationId xmlns:a16="http://schemas.microsoft.com/office/drawing/2014/main" id="{B58E28AE-651C-51ED-79EB-8236DD47846C}"/>
                </a:ext>
              </a:extLst>
            </p:cNvPr>
            <p:cNvSpPr txBox="1"/>
            <p:nvPr/>
          </p:nvSpPr>
          <p:spPr>
            <a:xfrm>
              <a:off x="8665216" y="9026974"/>
              <a:ext cx="5392099" cy="759888"/>
            </a:xfrm>
            <a:prstGeom prst="rect">
              <a:avLst/>
            </a:prstGeom>
            <a:noFill/>
          </p:spPr>
          <p:txBody>
            <a:bodyPr wrap="square" rtlCol="0">
              <a:spAutoFit/>
            </a:bodyPr>
            <a:lstStyle/>
            <a:p>
              <a:pPr marL="171450" indent="-171450">
                <a:lnSpc>
                  <a:spcPct val="120000"/>
                </a:lnSpc>
                <a:buClr>
                  <a:schemeClr val="bg1"/>
                </a:buClr>
                <a:buFont typeface="Wingdings" panose="05000000000000000000" pitchFamily="2" charset="2"/>
                <a:buChar char="l"/>
              </a:pPr>
              <a:r>
                <a:rPr kumimoji="1" lang="ja-JP" altLang="en-US" sz="1050" b="1">
                  <a:solidFill>
                    <a:schemeClr val="tx1"/>
                  </a:solidFill>
                  <a:latin typeface="BIZ UDPゴシック" panose="020B0400000000000000" pitchFamily="50" charset="-128"/>
                  <a:ea typeface="BIZ UDPゴシック" panose="020B0400000000000000" pitchFamily="50" charset="-128"/>
                </a:rPr>
                <a:t>荒れた農地は周辺の農作物にも支障をきたします</a:t>
              </a:r>
            </a:p>
            <a:p>
              <a:pPr marL="180975">
                <a:lnSpc>
                  <a:spcPct val="120000"/>
                </a:lnSpc>
              </a:pPr>
              <a:r>
                <a:rPr kumimoji="1" lang="ja-JP" altLang="en-US" sz="900">
                  <a:solidFill>
                    <a:schemeClr val="tx1"/>
                  </a:solidFill>
                  <a:latin typeface="BIZ UDPゴシック" panose="020B0400000000000000" pitchFamily="50" charset="-128"/>
                  <a:ea typeface="BIZ UDPゴシック" panose="020B0400000000000000" pitchFamily="50" charset="-128"/>
                </a:rPr>
                <a:t>荒らしたままの農地は害虫や害獣を呼び込み、なつかしい景観も損なわれます。更に悪化すると、ゴミ等の不法投棄の温床になり、所有者が処分しなければならない可能性もあります。農地の適切な管理は所有者の義務です。</a:t>
              </a:r>
            </a:p>
          </p:txBody>
        </p:sp>
      </p:grpSp>
      <p:sp>
        <p:nvSpPr>
          <p:cNvPr id="31" name="楕円 30">
            <a:extLst>
              <a:ext uri="{FF2B5EF4-FFF2-40B4-BE49-F238E27FC236}">
                <a16:creationId xmlns:a16="http://schemas.microsoft.com/office/drawing/2014/main" id="{7FA8BD5C-1700-4432-D801-036E53E33CF0}"/>
              </a:ext>
            </a:extLst>
          </p:cNvPr>
          <p:cNvSpPr/>
          <p:nvPr/>
        </p:nvSpPr>
        <p:spPr>
          <a:xfrm>
            <a:off x="518913" y="1359376"/>
            <a:ext cx="547114" cy="547114"/>
          </a:xfrm>
          <a:prstGeom prst="ellipse">
            <a:avLst/>
          </a:prstGeom>
          <a:solidFill>
            <a:srgbClr val="006934"/>
          </a:solidFill>
          <a:ln>
            <a:noFill/>
          </a:ln>
        </p:spPr>
        <p:style>
          <a:lnRef idx="2">
            <a:schemeClr val="accent1">
              <a:shade val="15000"/>
            </a:schemeClr>
          </a:lnRef>
          <a:fillRef idx="1">
            <a:schemeClr val="accent1"/>
          </a:fillRef>
          <a:effectRef idx="0">
            <a:schemeClr val="accent1"/>
          </a:effectRef>
          <a:fontRef idx="minor">
            <a:schemeClr val="lt1"/>
          </a:fontRef>
        </p:style>
        <p:txBody>
          <a:bodyPr tIns="36000" bIns="72000" rtlCol="0" anchor="ctr"/>
          <a:lstStyle/>
          <a:p>
            <a:pPr algn="ctr"/>
            <a:r>
              <a:rPr kumimoji="1" lang="ja-JP" altLang="en-US" sz="3200">
                <a:latin typeface="HGP創英角ｺﾞｼｯｸUB" panose="020B0900000000000000" pitchFamily="50" charset="-128"/>
                <a:ea typeface="HGP創英角ｺﾞｼｯｸUB" panose="020B0900000000000000" pitchFamily="50" charset="-128"/>
              </a:rPr>
              <a:t>３</a:t>
            </a:r>
          </a:p>
        </p:txBody>
      </p:sp>
      <p:sp>
        <p:nvSpPr>
          <p:cNvPr id="32" name="楕円 31">
            <a:extLst>
              <a:ext uri="{FF2B5EF4-FFF2-40B4-BE49-F238E27FC236}">
                <a16:creationId xmlns:a16="http://schemas.microsoft.com/office/drawing/2014/main" id="{FB1226F2-1177-6C7C-4B57-123DBF20642D}"/>
              </a:ext>
            </a:extLst>
          </p:cNvPr>
          <p:cNvSpPr/>
          <p:nvPr/>
        </p:nvSpPr>
        <p:spPr>
          <a:xfrm>
            <a:off x="518913" y="2467492"/>
            <a:ext cx="547114" cy="547114"/>
          </a:xfrm>
          <a:prstGeom prst="ellipse">
            <a:avLst/>
          </a:prstGeom>
          <a:solidFill>
            <a:srgbClr val="006934"/>
          </a:solidFill>
          <a:ln>
            <a:noFill/>
          </a:ln>
        </p:spPr>
        <p:style>
          <a:lnRef idx="2">
            <a:schemeClr val="accent1">
              <a:shade val="15000"/>
            </a:schemeClr>
          </a:lnRef>
          <a:fillRef idx="1">
            <a:schemeClr val="accent1"/>
          </a:fillRef>
          <a:effectRef idx="0">
            <a:schemeClr val="accent1"/>
          </a:effectRef>
          <a:fontRef idx="minor">
            <a:schemeClr val="lt1"/>
          </a:fontRef>
        </p:style>
        <p:txBody>
          <a:bodyPr lIns="72000" tIns="18000" bIns="72000" rtlCol="0" anchor="ctr"/>
          <a:lstStyle/>
          <a:p>
            <a:pPr algn="ctr"/>
            <a:r>
              <a:rPr kumimoji="1" lang="ja-JP" altLang="en-US" sz="3200">
                <a:latin typeface="HGP創英角ｺﾞｼｯｸUB" panose="020B0900000000000000" pitchFamily="50" charset="-128"/>
                <a:ea typeface="HGP創英角ｺﾞｼｯｸUB" panose="020B0900000000000000" pitchFamily="50" charset="-128"/>
              </a:rPr>
              <a:t>４</a:t>
            </a:r>
          </a:p>
        </p:txBody>
      </p:sp>
    </p:spTree>
    <p:extLst>
      <p:ext uri="{BB962C8B-B14F-4D97-AF65-F5344CB8AC3E}">
        <p14:creationId xmlns:p14="http://schemas.microsoft.com/office/powerpoint/2010/main" val="2701194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17951322-1709-D109-38A2-93D265383111}"/>
              </a:ext>
            </a:extLst>
          </p:cNvPr>
          <p:cNvGrpSpPr/>
          <p:nvPr/>
        </p:nvGrpSpPr>
        <p:grpSpPr>
          <a:xfrm>
            <a:off x="250781" y="918450"/>
            <a:ext cx="7057982" cy="9540000"/>
            <a:chOff x="7812088" y="918450"/>
            <a:chExt cx="7057982" cy="9540000"/>
          </a:xfrm>
        </p:grpSpPr>
        <p:sp>
          <p:nvSpPr>
            <p:cNvPr id="5" name="フリーフォーム: 図形 4">
              <a:extLst>
                <a:ext uri="{FF2B5EF4-FFF2-40B4-BE49-F238E27FC236}">
                  <a16:creationId xmlns:a16="http://schemas.microsoft.com/office/drawing/2014/main" id="{7594EF8F-FA4A-83EE-8EB0-A3F0E62C93EA}"/>
                </a:ext>
              </a:extLst>
            </p:cNvPr>
            <p:cNvSpPr/>
            <p:nvPr/>
          </p:nvSpPr>
          <p:spPr>
            <a:xfrm>
              <a:off x="11792069" y="6864824"/>
              <a:ext cx="3078001" cy="3593626"/>
            </a:xfrm>
            <a:custGeom>
              <a:avLst/>
              <a:gdLst>
                <a:gd name="connsiteX0" fmla="*/ 0 w 3078001"/>
                <a:gd name="connsiteY0" fmla="*/ 0 h 3593626"/>
                <a:gd name="connsiteX1" fmla="*/ 3078001 w 3078001"/>
                <a:gd name="connsiteY1" fmla="*/ 0 h 3593626"/>
                <a:gd name="connsiteX2" fmla="*/ 3078001 w 3078001"/>
                <a:gd name="connsiteY2" fmla="*/ 3425042 h 3593626"/>
                <a:gd name="connsiteX3" fmla="*/ 2909417 w 3078001"/>
                <a:gd name="connsiteY3" fmla="*/ 3593626 h 3593626"/>
                <a:gd name="connsiteX4" fmla="*/ 0 w 3078001"/>
                <a:gd name="connsiteY4" fmla="*/ 3593626 h 3593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78001" h="3593626">
                  <a:moveTo>
                    <a:pt x="0" y="0"/>
                  </a:moveTo>
                  <a:lnTo>
                    <a:pt x="3078001" y="0"/>
                  </a:lnTo>
                  <a:lnTo>
                    <a:pt x="3078001" y="3425042"/>
                  </a:lnTo>
                  <a:cubicBezTo>
                    <a:pt x="3078001" y="3518148"/>
                    <a:pt x="3002523" y="3593626"/>
                    <a:pt x="2909417" y="3593626"/>
                  </a:cubicBezTo>
                  <a:lnTo>
                    <a:pt x="0" y="3593626"/>
                  </a:lnTo>
                  <a:close/>
                </a:path>
              </a:pathLst>
            </a:custGeom>
            <a:solidFill>
              <a:srgbClr val="E8EFD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6" name="正方形/長方形 5">
              <a:extLst>
                <a:ext uri="{FF2B5EF4-FFF2-40B4-BE49-F238E27FC236}">
                  <a16:creationId xmlns:a16="http://schemas.microsoft.com/office/drawing/2014/main" id="{B1D6C4E6-68AB-9F68-0753-3426B2E6D343}"/>
                </a:ext>
              </a:extLst>
            </p:cNvPr>
            <p:cNvSpPr/>
            <p:nvPr/>
          </p:nvSpPr>
          <p:spPr>
            <a:xfrm>
              <a:off x="7812088" y="918450"/>
              <a:ext cx="3979981" cy="4427456"/>
            </a:xfrm>
            <a:prstGeom prst="rect">
              <a:avLst/>
            </a:prstGeom>
            <a:solidFill>
              <a:srgbClr val="E8EF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リーフォーム: 図形 6">
              <a:extLst>
                <a:ext uri="{FF2B5EF4-FFF2-40B4-BE49-F238E27FC236}">
                  <a16:creationId xmlns:a16="http://schemas.microsoft.com/office/drawing/2014/main" id="{B394C1A0-EE1A-BE18-59BC-EFBAE95D06C8}"/>
                </a:ext>
              </a:extLst>
            </p:cNvPr>
            <p:cNvSpPr/>
            <p:nvPr/>
          </p:nvSpPr>
          <p:spPr>
            <a:xfrm>
              <a:off x="7812088" y="5345906"/>
              <a:ext cx="3979982" cy="5112544"/>
            </a:xfrm>
            <a:custGeom>
              <a:avLst/>
              <a:gdLst>
                <a:gd name="connsiteX0" fmla="*/ 0 w 3979982"/>
                <a:gd name="connsiteY0" fmla="*/ 0 h 5112544"/>
                <a:gd name="connsiteX1" fmla="*/ 3979982 w 3979982"/>
                <a:gd name="connsiteY1" fmla="*/ 0 h 5112544"/>
                <a:gd name="connsiteX2" fmla="*/ 3979982 w 3979982"/>
                <a:gd name="connsiteY2" fmla="*/ 5112544 h 5112544"/>
                <a:gd name="connsiteX3" fmla="*/ 179387 w 3979982"/>
                <a:gd name="connsiteY3" fmla="*/ 5112544 h 5112544"/>
                <a:gd name="connsiteX4" fmla="*/ 179386 w 3979982"/>
                <a:gd name="connsiteY4" fmla="*/ 5112544 h 5112544"/>
                <a:gd name="connsiteX5" fmla="*/ 179387 w 3979982"/>
                <a:gd name="connsiteY5" fmla="*/ 5112544 h 5112544"/>
                <a:gd name="connsiteX6" fmla="*/ 117708 w 3979982"/>
                <a:gd name="connsiteY6" fmla="*/ 5101659 h 5112544"/>
                <a:gd name="connsiteX7" fmla="*/ 3644 w 3979982"/>
                <a:gd name="connsiteY7" fmla="*/ 4969310 h 5112544"/>
                <a:gd name="connsiteX8" fmla="*/ 1 w 3979982"/>
                <a:gd name="connsiteY8" fmla="*/ 4933167 h 5112544"/>
                <a:gd name="connsiteX9" fmla="*/ 1 w 3979982"/>
                <a:gd name="connsiteY9" fmla="*/ 4933147 h 5112544"/>
                <a:gd name="connsiteX10" fmla="*/ 3644 w 3979982"/>
                <a:gd name="connsiteY10" fmla="*/ 4897004 h 5112544"/>
                <a:gd name="connsiteX11" fmla="*/ 117708 w 3979982"/>
                <a:gd name="connsiteY11" fmla="*/ 4764655 h 5112544"/>
                <a:gd name="connsiteX12" fmla="*/ 179387 w 3979982"/>
                <a:gd name="connsiteY12" fmla="*/ 4753770 h 5112544"/>
                <a:gd name="connsiteX13" fmla="*/ 179386 w 3979982"/>
                <a:gd name="connsiteY13" fmla="*/ 4753770 h 5112544"/>
                <a:gd name="connsiteX14" fmla="*/ 3643 w 3979982"/>
                <a:gd name="connsiteY14" fmla="*/ 4897004 h 5112544"/>
                <a:gd name="connsiteX15" fmla="*/ 0 w 3979982"/>
                <a:gd name="connsiteY15" fmla="*/ 4933147 h 5112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79982" h="5112544">
                  <a:moveTo>
                    <a:pt x="0" y="0"/>
                  </a:moveTo>
                  <a:lnTo>
                    <a:pt x="3979982" y="0"/>
                  </a:lnTo>
                  <a:lnTo>
                    <a:pt x="3979982" y="5112544"/>
                  </a:lnTo>
                  <a:lnTo>
                    <a:pt x="179387" y="5112544"/>
                  </a:lnTo>
                  <a:lnTo>
                    <a:pt x="179386" y="5112544"/>
                  </a:lnTo>
                  <a:lnTo>
                    <a:pt x="179387" y="5112544"/>
                  </a:lnTo>
                  <a:lnTo>
                    <a:pt x="117708" y="5101659"/>
                  </a:lnTo>
                  <a:cubicBezTo>
                    <a:pt x="60010" y="5080533"/>
                    <a:pt x="16190" y="5030618"/>
                    <a:pt x="3644" y="4969310"/>
                  </a:cubicBezTo>
                  <a:lnTo>
                    <a:pt x="1" y="4933167"/>
                  </a:lnTo>
                  <a:lnTo>
                    <a:pt x="1" y="4933147"/>
                  </a:lnTo>
                  <a:lnTo>
                    <a:pt x="3644" y="4897004"/>
                  </a:lnTo>
                  <a:cubicBezTo>
                    <a:pt x="16190" y="4835696"/>
                    <a:pt x="60010" y="4785781"/>
                    <a:pt x="117708" y="4764655"/>
                  </a:cubicBezTo>
                  <a:lnTo>
                    <a:pt x="179387" y="4753770"/>
                  </a:lnTo>
                  <a:lnTo>
                    <a:pt x="179386" y="4753770"/>
                  </a:lnTo>
                  <a:cubicBezTo>
                    <a:pt x="92697" y="4753770"/>
                    <a:pt x="20371" y="4815260"/>
                    <a:pt x="3643" y="4897004"/>
                  </a:cubicBezTo>
                  <a:lnTo>
                    <a:pt x="0" y="4933147"/>
                  </a:lnTo>
                  <a:close/>
                </a:path>
              </a:pathLst>
            </a:custGeom>
            <a:solidFill>
              <a:srgbClr val="D4E6D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8" name="正方形/長方形 7">
              <a:extLst>
                <a:ext uri="{FF2B5EF4-FFF2-40B4-BE49-F238E27FC236}">
                  <a16:creationId xmlns:a16="http://schemas.microsoft.com/office/drawing/2014/main" id="{A7376818-FFEB-DBDD-919C-B16F7D303AC2}"/>
                </a:ext>
              </a:extLst>
            </p:cNvPr>
            <p:cNvSpPr/>
            <p:nvPr/>
          </p:nvSpPr>
          <p:spPr>
            <a:xfrm>
              <a:off x="11793613" y="918450"/>
              <a:ext cx="3076457" cy="1374374"/>
            </a:xfrm>
            <a:prstGeom prst="rect">
              <a:avLst/>
            </a:prstGeom>
            <a:solidFill>
              <a:srgbClr val="E0E9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82F822AB-13AA-D3B4-66E0-BB4FD8CAB383}"/>
                </a:ext>
              </a:extLst>
            </p:cNvPr>
            <p:cNvSpPr/>
            <p:nvPr/>
          </p:nvSpPr>
          <p:spPr>
            <a:xfrm>
              <a:off x="11793613" y="2292824"/>
              <a:ext cx="3076457" cy="4572000"/>
            </a:xfrm>
            <a:prstGeom prst="rect">
              <a:avLst/>
            </a:prstGeom>
            <a:solidFill>
              <a:srgbClr val="DEEC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テキスト ボックス 9">
            <a:extLst>
              <a:ext uri="{FF2B5EF4-FFF2-40B4-BE49-F238E27FC236}">
                <a16:creationId xmlns:a16="http://schemas.microsoft.com/office/drawing/2014/main" id="{69D0CFA2-93AC-4269-D666-25CAA3961936}"/>
              </a:ext>
            </a:extLst>
          </p:cNvPr>
          <p:cNvSpPr txBox="1"/>
          <p:nvPr/>
        </p:nvSpPr>
        <p:spPr>
          <a:xfrm>
            <a:off x="359452" y="346542"/>
            <a:ext cx="1795348" cy="369332"/>
          </a:xfrm>
          <a:prstGeom prst="rect">
            <a:avLst/>
          </a:prstGeom>
          <a:noFill/>
        </p:spPr>
        <p:txBody>
          <a:bodyPr wrap="square">
            <a:spAutoFit/>
          </a:bodyPr>
          <a:lstStyle/>
          <a:p>
            <a:r>
              <a:rPr lang="ja-JP" altLang="en-US" sz="1800" b="1" i="0" u="none" strike="noStrike" baseline="0">
                <a:latin typeface="BIZ UDPゴシック" panose="020B0400000000000000" pitchFamily="50" charset="-128"/>
                <a:ea typeface="BIZ UDPゴシック" panose="020B0400000000000000" pitchFamily="50" charset="-128"/>
              </a:rPr>
              <a:t>よくある質問</a:t>
            </a:r>
            <a:endParaRPr kumimoji="1" lang="ja-JP" altLang="en-US">
              <a:latin typeface="BIZ UDPゴシック" panose="020B0400000000000000" pitchFamily="50" charset="-128"/>
              <a:ea typeface="BIZ UDPゴシック" panose="020B0400000000000000" pitchFamily="50" charset="-128"/>
            </a:endParaRPr>
          </a:p>
        </p:txBody>
      </p:sp>
      <p:sp>
        <p:nvSpPr>
          <p:cNvPr id="11" name="四角形: 角を丸くする 10">
            <a:extLst>
              <a:ext uri="{FF2B5EF4-FFF2-40B4-BE49-F238E27FC236}">
                <a16:creationId xmlns:a16="http://schemas.microsoft.com/office/drawing/2014/main" id="{E9E66FE4-C61F-D46B-8401-DE193F569B69}"/>
              </a:ext>
            </a:extLst>
          </p:cNvPr>
          <p:cNvSpPr/>
          <p:nvPr/>
        </p:nvSpPr>
        <p:spPr>
          <a:xfrm>
            <a:off x="838876" y="1285277"/>
            <a:ext cx="5903289" cy="2069686"/>
          </a:xfrm>
          <a:prstGeom prst="roundRect">
            <a:avLst>
              <a:gd name="adj" fmla="val 6831"/>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tIns="144000" rIns="252000" rtlCol="0" anchor="ctr"/>
          <a:lstStyle/>
          <a:p>
            <a:pPr marL="627063">
              <a:lnSpc>
                <a:spcPct val="130000"/>
              </a:lnSpc>
              <a:buClr>
                <a:schemeClr val="bg1"/>
              </a:buClr>
            </a:pPr>
            <a:endParaRPr kumimoji="1" lang="ja-JP" altLang="en-US" sz="900">
              <a:solidFill>
                <a:schemeClr val="tx1"/>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FBE5A2C6-3A37-CDB0-D294-8CA82E2FE9FD}"/>
              </a:ext>
            </a:extLst>
          </p:cNvPr>
          <p:cNvSpPr txBox="1"/>
          <p:nvPr/>
        </p:nvSpPr>
        <p:spPr>
          <a:xfrm>
            <a:off x="1050237" y="1404522"/>
            <a:ext cx="484428" cy="523220"/>
          </a:xfrm>
          <a:prstGeom prst="rect">
            <a:avLst/>
          </a:prstGeom>
          <a:noFill/>
        </p:spPr>
        <p:txBody>
          <a:bodyPr wrap="none" rtlCol="0">
            <a:spAutoFit/>
          </a:bodyPr>
          <a:lstStyle/>
          <a:p>
            <a:r>
              <a:rPr kumimoji="1" lang="en-US" altLang="ja-JP" sz="2800">
                <a:solidFill>
                  <a:srgbClr val="51BA97"/>
                </a:solidFill>
                <a:latin typeface="Arial Black" panose="020B0A04020102020204" pitchFamily="34" charset="0"/>
              </a:rPr>
              <a:t>Q</a:t>
            </a:r>
            <a:endParaRPr kumimoji="1" lang="ja-JP" altLang="en-US" sz="2800">
              <a:solidFill>
                <a:srgbClr val="51BA97"/>
              </a:solidFill>
              <a:latin typeface="Arial Black" panose="020B0A04020102020204" pitchFamily="34" charset="0"/>
            </a:endParaRPr>
          </a:p>
        </p:txBody>
      </p:sp>
      <p:sp>
        <p:nvSpPr>
          <p:cNvPr id="13" name="テキスト ボックス 12">
            <a:extLst>
              <a:ext uri="{FF2B5EF4-FFF2-40B4-BE49-F238E27FC236}">
                <a16:creationId xmlns:a16="http://schemas.microsoft.com/office/drawing/2014/main" id="{68475978-A201-A36E-861B-65FB767D39B4}"/>
              </a:ext>
            </a:extLst>
          </p:cNvPr>
          <p:cNvSpPr txBox="1"/>
          <p:nvPr/>
        </p:nvSpPr>
        <p:spPr>
          <a:xfrm>
            <a:off x="1071443" y="2143003"/>
            <a:ext cx="463588" cy="523220"/>
          </a:xfrm>
          <a:prstGeom prst="rect">
            <a:avLst/>
          </a:prstGeom>
          <a:noFill/>
        </p:spPr>
        <p:txBody>
          <a:bodyPr wrap="none" rtlCol="0">
            <a:spAutoFit/>
          </a:bodyPr>
          <a:lstStyle/>
          <a:p>
            <a:r>
              <a:rPr kumimoji="1" lang="en-US" altLang="ja-JP" sz="2800">
                <a:solidFill>
                  <a:srgbClr val="C00000"/>
                </a:solidFill>
                <a:latin typeface="Arial Black" panose="020B0A04020102020204" pitchFamily="34" charset="0"/>
              </a:rPr>
              <a:t>A</a:t>
            </a:r>
            <a:endParaRPr kumimoji="1" lang="ja-JP" altLang="en-US" sz="2800">
              <a:solidFill>
                <a:srgbClr val="C00000"/>
              </a:solidFill>
              <a:latin typeface="Arial Black" panose="020B0A04020102020204" pitchFamily="34" charset="0"/>
            </a:endParaRPr>
          </a:p>
        </p:txBody>
      </p:sp>
      <p:sp>
        <p:nvSpPr>
          <p:cNvPr id="14" name="四角形: 角を丸くする 13">
            <a:extLst>
              <a:ext uri="{FF2B5EF4-FFF2-40B4-BE49-F238E27FC236}">
                <a16:creationId xmlns:a16="http://schemas.microsoft.com/office/drawing/2014/main" id="{3EC7ED20-A8C7-3FC6-F618-C2A1447B0557}"/>
              </a:ext>
            </a:extLst>
          </p:cNvPr>
          <p:cNvSpPr/>
          <p:nvPr/>
        </p:nvSpPr>
        <p:spPr>
          <a:xfrm>
            <a:off x="838876" y="3771471"/>
            <a:ext cx="5903289" cy="2213368"/>
          </a:xfrm>
          <a:prstGeom prst="roundRect">
            <a:avLst>
              <a:gd name="adj" fmla="val 6831"/>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tIns="108000" rIns="252000" bIns="36000" rtlCol="0" anchor="ctr"/>
          <a:lstStyle/>
          <a:p>
            <a:pPr marL="627063">
              <a:lnSpc>
                <a:spcPct val="130000"/>
              </a:lnSpc>
              <a:spcAft>
                <a:spcPts val="2400"/>
              </a:spcAft>
            </a:pPr>
            <a:endParaRPr kumimoji="1" lang="ja-JP" altLang="en-US" sz="900">
              <a:solidFill>
                <a:schemeClr val="tx1"/>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514FFF3E-69FF-A36B-6358-4E879E600D44}"/>
              </a:ext>
            </a:extLst>
          </p:cNvPr>
          <p:cNvSpPr txBox="1"/>
          <p:nvPr/>
        </p:nvSpPr>
        <p:spPr>
          <a:xfrm>
            <a:off x="1050237" y="4591842"/>
            <a:ext cx="463588" cy="523220"/>
          </a:xfrm>
          <a:prstGeom prst="rect">
            <a:avLst/>
          </a:prstGeom>
          <a:noFill/>
        </p:spPr>
        <p:txBody>
          <a:bodyPr wrap="none" rtlCol="0">
            <a:spAutoFit/>
          </a:bodyPr>
          <a:lstStyle/>
          <a:p>
            <a:r>
              <a:rPr kumimoji="1" lang="en-US" altLang="ja-JP" sz="2800">
                <a:solidFill>
                  <a:srgbClr val="C00000"/>
                </a:solidFill>
                <a:latin typeface="Arial Black" panose="020B0A04020102020204" pitchFamily="34" charset="0"/>
              </a:rPr>
              <a:t>A</a:t>
            </a:r>
            <a:endParaRPr kumimoji="1" lang="ja-JP" altLang="en-US" sz="2800">
              <a:solidFill>
                <a:srgbClr val="C00000"/>
              </a:solidFill>
              <a:latin typeface="Arial Black" panose="020B0A04020102020204" pitchFamily="34" charset="0"/>
            </a:endParaRPr>
          </a:p>
        </p:txBody>
      </p:sp>
      <p:sp>
        <p:nvSpPr>
          <p:cNvPr id="16" name="四角形: 上の 2 つの角を丸める 15">
            <a:extLst>
              <a:ext uri="{FF2B5EF4-FFF2-40B4-BE49-F238E27FC236}">
                <a16:creationId xmlns:a16="http://schemas.microsoft.com/office/drawing/2014/main" id="{24856D77-32EA-2949-598E-296F3C2826AE}"/>
              </a:ext>
            </a:extLst>
          </p:cNvPr>
          <p:cNvSpPr/>
          <p:nvPr/>
        </p:nvSpPr>
        <p:spPr>
          <a:xfrm rot="10800000">
            <a:off x="250781" y="9198450"/>
            <a:ext cx="7056000" cy="1260000"/>
          </a:xfrm>
          <a:prstGeom prst="round2SameRect">
            <a:avLst>
              <a:gd name="adj1" fmla="val 13803"/>
              <a:gd name="adj2" fmla="val 0"/>
            </a:avLst>
          </a:prstGeom>
          <a:solidFill>
            <a:srgbClr val="63C1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D16DB9AA-4E40-D402-D714-C384602461AF}"/>
              </a:ext>
            </a:extLst>
          </p:cNvPr>
          <p:cNvSpPr txBox="1"/>
          <p:nvPr/>
        </p:nvSpPr>
        <p:spPr>
          <a:xfrm>
            <a:off x="374254" y="9351018"/>
            <a:ext cx="3947117" cy="935321"/>
          </a:xfrm>
          <a:prstGeom prst="rect">
            <a:avLst/>
          </a:prstGeom>
          <a:noFill/>
        </p:spPr>
        <p:txBody>
          <a:bodyPr wrap="square" rtlCol="0">
            <a:spAutoFit/>
          </a:bodyPr>
          <a:lstStyle/>
          <a:p>
            <a:pPr>
              <a:lnSpc>
                <a:spcPct val="120000"/>
              </a:lnSpc>
            </a:pPr>
            <a:r>
              <a:rPr kumimoji="1" lang="en-US" altLang="ja-JP" sz="1000" b="1">
                <a:latin typeface="BIZ UDPゴシック" panose="020B0400000000000000" pitchFamily="50" charset="-128"/>
                <a:ea typeface="BIZ UDPゴシック" panose="020B0400000000000000" pitchFamily="50" charset="-128"/>
              </a:rPr>
              <a:t>【</a:t>
            </a:r>
            <a:r>
              <a:rPr kumimoji="1" lang="ja-JP" altLang="en-US" sz="1000" b="1">
                <a:latin typeface="BIZ UDPゴシック" panose="020B0400000000000000" pitchFamily="50" charset="-128"/>
                <a:ea typeface="BIZ UDPゴシック" panose="020B0400000000000000" pitchFamily="50" charset="-128"/>
              </a:rPr>
              <a:t>問い合わせ先</a:t>
            </a:r>
            <a:r>
              <a:rPr kumimoji="1" lang="en-US" altLang="ja-JP" sz="1000" b="1">
                <a:latin typeface="BIZ UDPゴシック" panose="020B0400000000000000" pitchFamily="50" charset="-128"/>
                <a:ea typeface="BIZ UDPゴシック" panose="020B0400000000000000" pitchFamily="50" charset="-128"/>
              </a:rPr>
              <a:t>】</a:t>
            </a:r>
            <a:r>
              <a:rPr kumimoji="1" lang="ja-JP" altLang="en-US" sz="1000" b="1">
                <a:latin typeface="BIZ UDPゴシック" panose="020B0400000000000000" pitchFamily="50" charset="-128"/>
                <a:ea typeface="BIZ UDPゴシック" panose="020B0400000000000000" pitchFamily="50" charset="-128"/>
              </a:rPr>
              <a:t>　</a:t>
            </a:r>
          </a:p>
          <a:p>
            <a:pPr>
              <a:lnSpc>
                <a:spcPct val="120000"/>
              </a:lnSpc>
            </a:pPr>
            <a:r>
              <a:rPr kumimoji="1" lang="ja-JP" altLang="en-US" sz="1000" b="1">
                <a:latin typeface="BIZ UDPゴシック" panose="020B0400000000000000" pitchFamily="50" charset="-128"/>
                <a:ea typeface="BIZ UDPゴシック" panose="020B0400000000000000" pitchFamily="50" charset="-128"/>
              </a:rPr>
              <a:t>〇〇都道府県△△市町村</a:t>
            </a:r>
            <a:endParaRPr kumimoji="1" lang="en-US" altLang="ja-JP" sz="1000" b="1">
              <a:latin typeface="BIZ UDPゴシック" panose="020B0400000000000000" pitchFamily="50" charset="-128"/>
              <a:ea typeface="BIZ UDPゴシック" panose="020B0400000000000000" pitchFamily="50" charset="-128"/>
            </a:endParaRPr>
          </a:p>
          <a:p>
            <a:pPr>
              <a:lnSpc>
                <a:spcPct val="120000"/>
              </a:lnSpc>
            </a:pPr>
            <a:r>
              <a:rPr kumimoji="1" lang="en-US" altLang="ja-JP" sz="900">
                <a:latin typeface="BIZ UDPゴシック" panose="020B0400000000000000" pitchFamily="50" charset="-128"/>
                <a:ea typeface="BIZ UDPゴシック" panose="020B0400000000000000" pitchFamily="50" charset="-128"/>
              </a:rPr>
              <a:t>Tel:</a:t>
            </a:r>
            <a:r>
              <a:rPr kumimoji="1" lang="ja-JP" altLang="en-US" sz="900">
                <a:latin typeface="BIZ UDPゴシック" panose="020B0400000000000000" pitchFamily="50" charset="-128"/>
                <a:ea typeface="BIZ UDPゴシック" panose="020B0400000000000000" pitchFamily="50" charset="-128"/>
              </a:rPr>
              <a:t> 〇○○</a:t>
            </a:r>
            <a:r>
              <a:rPr kumimoji="1" lang="en-US" altLang="ja-JP" sz="900">
                <a:latin typeface="BIZ UDPゴシック" panose="020B0400000000000000" pitchFamily="50" charset="-128"/>
                <a:ea typeface="BIZ UDPゴシック" panose="020B0400000000000000" pitchFamily="50" charset="-128"/>
              </a:rPr>
              <a:t>-○○○○-○○○○ </a:t>
            </a:r>
          </a:p>
          <a:p>
            <a:pPr>
              <a:lnSpc>
                <a:spcPct val="120000"/>
              </a:lnSpc>
            </a:pPr>
            <a:r>
              <a:rPr kumimoji="1" lang="ja-JP" altLang="en-US" sz="900">
                <a:latin typeface="BIZ UDPゴシック" panose="020B0400000000000000" pitchFamily="50" charset="-128"/>
                <a:ea typeface="BIZ UDPゴシック" panose="020B0400000000000000" pitchFamily="50" charset="-128"/>
              </a:rPr>
              <a:t>ｍ</a:t>
            </a:r>
            <a:r>
              <a:rPr kumimoji="1" lang="en-US" altLang="ja-JP" sz="900">
                <a:latin typeface="BIZ UDPゴシック" panose="020B0400000000000000" pitchFamily="50" charset="-128"/>
                <a:ea typeface="BIZ UDPゴシック" panose="020B0400000000000000" pitchFamily="50" charset="-128"/>
              </a:rPr>
              <a:t>ail:</a:t>
            </a:r>
            <a:r>
              <a:rPr kumimoji="1" lang="ja-JP" altLang="en-US" sz="900">
                <a:latin typeface="BIZ UDPゴシック" panose="020B0400000000000000" pitchFamily="50" charset="-128"/>
                <a:ea typeface="BIZ UDPゴシック" panose="020B0400000000000000" pitchFamily="50" charset="-128"/>
              </a:rPr>
              <a:t>○○○○＠○○○○</a:t>
            </a:r>
            <a:endParaRPr kumimoji="1" lang="en-US" altLang="ja-JP" sz="900">
              <a:latin typeface="BIZ UDPゴシック" panose="020B0400000000000000" pitchFamily="50" charset="-128"/>
              <a:ea typeface="BIZ UDPゴシック" panose="020B0400000000000000" pitchFamily="50" charset="-128"/>
            </a:endParaRPr>
          </a:p>
          <a:p>
            <a:pPr>
              <a:lnSpc>
                <a:spcPct val="120000"/>
              </a:lnSpc>
            </a:pPr>
            <a:r>
              <a:rPr kumimoji="1" lang="en-US" altLang="ja-JP" sz="900">
                <a:latin typeface="BIZ UDPゴシック" panose="020B0400000000000000" pitchFamily="50" charset="-128"/>
                <a:ea typeface="BIZ UDPゴシック" panose="020B0400000000000000" pitchFamily="50" charset="-128"/>
              </a:rPr>
              <a:t>Address:</a:t>
            </a:r>
            <a:r>
              <a:rPr kumimoji="1" lang="ja-JP" altLang="en-US" sz="900">
                <a:latin typeface="BIZ UDPゴシック" panose="020B0400000000000000" pitchFamily="50" charset="-128"/>
                <a:ea typeface="BIZ UDPゴシック" panose="020B0400000000000000" pitchFamily="50" charset="-128"/>
              </a:rPr>
              <a:t>〒○○○</a:t>
            </a:r>
            <a:r>
              <a:rPr kumimoji="1" lang="en-US" altLang="ja-JP" sz="900">
                <a:latin typeface="BIZ UDPゴシック" panose="020B0400000000000000" pitchFamily="50" charset="-128"/>
                <a:ea typeface="BIZ UDPゴシック" panose="020B0400000000000000" pitchFamily="50" charset="-128"/>
              </a:rPr>
              <a:t>-○○○○</a:t>
            </a:r>
            <a:r>
              <a:rPr kumimoji="1" lang="ja-JP" altLang="en-US" sz="900">
                <a:latin typeface="BIZ UDPゴシック" panose="020B0400000000000000" pitchFamily="50" charset="-128"/>
                <a:ea typeface="BIZ UDPゴシック" panose="020B0400000000000000" pitchFamily="50" charset="-128"/>
              </a:rPr>
              <a:t>　○○県○○○市○○○　○</a:t>
            </a:r>
            <a:r>
              <a:rPr kumimoji="1" lang="en-US" altLang="ja-JP" sz="900">
                <a:latin typeface="BIZ UDPゴシック" panose="020B0400000000000000" pitchFamily="50" charset="-128"/>
                <a:ea typeface="BIZ UDPゴシック" panose="020B0400000000000000" pitchFamily="50" charset="-128"/>
              </a:rPr>
              <a:t>-○-○</a:t>
            </a:r>
          </a:p>
        </p:txBody>
      </p:sp>
      <p:sp>
        <p:nvSpPr>
          <p:cNvPr id="18" name="テキスト ボックス 17">
            <a:extLst>
              <a:ext uri="{FF2B5EF4-FFF2-40B4-BE49-F238E27FC236}">
                <a16:creationId xmlns:a16="http://schemas.microsoft.com/office/drawing/2014/main" id="{08550FA1-8467-F930-C3A5-B42604ABB972}"/>
              </a:ext>
            </a:extLst>
          </p:cNvPr>
          <p:cNvSpPr txBox="1"/>
          <p:nvPr/>
        </p:nvSpPr>
        <p:spPr>
          <a:xfrm>
            <a:off x="4366212" y="9764667"/>
            <a:ext cx="2032560" cy="539700"/>
          </a:xfrm>
          <a:prstGeom prst="rect">
            <a:avLst/>
          </a:prstGeom>
          <a:noFill/>
        </p:spPr>
        <p:txBody>
          <a:bodyPr wrap="square" rtlCol="0">
            <a:spAutoFit/>
          </a:bodyPr>
          <a:lstStyle/>
          <a:p>
            <a:pPr>
              <a:lnSpc>
                <a:spcPct val="120000"/>
              </a:lnSpc>
            </a:pPr>
            <a:r>
              <a:rPr kumimoji="1" lang="ja-JP" altLang="en-US" sz="850">
                <a:latin typeface="BIZ UDPゴシック" panose="020B0400000000000000" pitchFamily="50" charset="-128"/>
                <a:ea typeface="BIZ UDPゴシック" panose="020B0400000000000000" pitchFamily="50" charset="-128"/>
              </a:rPr>
              <a:t>農林水産省</a:t>
            </a:r>
            <a:r>
              <a:rPr kumimoji="1" lang="en-US" altLang="ja-JP" sz="850">
                <a:latin typeface="BIZ UDPゴシック" panose="020B0400000000000000" pitchFamily="50" charset="-128"/>
                <a:ea typeface="BIZ UDPゴシック" panose="020B0400000000000000" pitchFamily="50" charset="-128"/>
              </a:rPr>
              <a:t>WEB</a:t>
            </a:r>
            <a:r>
              <a:rPr kumimoji="1" lang="ja-JP" altLang="en-US" sz="850">
                <a:latin typeface="BIZ UDPゴシック" panose="020B0400000000000000" pitchFamily="50" charset="-128"/>
                <a:ea typeface="BIZ UDPゴシック" panose="020B0400000000000000" pitchFamily="50" charset="-128"/>
              </a:rPr>
              <a:t>サイト</a:t>
            </a:r>
          </a:p>
          <a:p>
            <a:pPr>
              <a:lnSpc>
                <a:spcPct val="120000"/>
              </a:lnSpc>
            </a:pPr>
            <a:r>
              <a:rPr kumimoji="1" lang="en-US" altLang="ja-JP" sz="850">
                <a:latin typeface="BIZ UDPゴシック" panose="020B0400000000000000" pitchFamily="50" charset="-128"/>
                <a:ea typeface="BIZ UDPゴシック" panose="020B0400000000000000" pitchFamily="50" charset="-128"/>
              </a:rPr>
              <a:t>https://www.maff.go.jp/j/keiei/koukai/chiiki_keikaku.html</a:t>
            </a:r>
          </a:p>
        </p:txBody>
      </p:sp>
      <p:sp>
        <p:nvSpPr>
          <p:cNvPr id="19" name="四角形: 角を丸くする 18">
            <a:extLst>
              <a:ext uri="{FF2B5EF4-FFF2-40B4-BE49-F238E27FC236}">
                <a16:creationId xmlns:a16="http://schemas.microsoft.com/office/drawing/2014/main" id="{B82B0005-D8D5-6514-C134-B0D7208FCC0B}"/>
              </a:ext>
            </a:extLst>
          </p:cNvPr>
          <p:cNvSpPr/>
          <p:nvPr/>
        </p:nvSpPr>
        <p:spPr>
          <a:xfrm>
            <a:off x="4456340" y="9454161"/>
            <a:ext cx="1797411" cy="276913"/>
          </a:xfrm>
          <a:prstGeom prst="roundRect">
            <a:avLst>
              <a:gd name="adj" fmla="val 7219"/>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a:solidFill>
                  <a:schemeClr val="tx1"/>
                </a:solidFill>
                <a:latin typeface="BIZ UDPゴシック" panose="020B0400000000000000" pitchFamily="50" charset="-128"/>
                <a:ea typeface="BIZ UDPゴシック" panose="020B0400000000000000" pitchFamily="50" charset="-128"/>
              </a:rPr>
              <a:t>地域計画　</a:t>
            </a:r>
            <a:endParaRPr lang="en-US" altLang="ja-JP" sz="900">
              <a:solidFill>
                <a:schemeClr val="tx1"/>
              </a:solidFill>
              <a:latin typeface="BIZ UDPゴシック" panose="020B0400000000000000" pitchFamily="50" charset="-128"/>
              <a:ea typeface="BIZ UDPゴシック" panose="020B0400000000000000" pitchFamily="50" charset="-128"/>
            </a:endParaRPr>
          </a:p>
        </p:txBody>
      </p:sp>
      <p:sp>
        <p:nvSpPr>
          <p:cNvPr id="20" name="四角形: 角を丸くする 19">
            <a:extLst>
              <a:ext uri="{FF2B5EF4-FFF2-40B4-BE49-F238E27FC236}">
                <a16:creationId xmlns:a16="http://schemas.microsoft.com/office/drawing/2014/main" id="{44490570-229F-709B-1A9D-E2CD14B4AC93}"/>
              </a:ext>
            </a:extLst>
          </p:cNvPr>
          <p:cNvSpPr/>
          <p:nvPr/>
        </p:nvSpPr>
        <p:spPr>
          <a:xfrm>
            <a:off x="5661122" y="9489029"/>
            <a:ext cx="559617" cy="20717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lIns="108000" tIns="0" rIns="72000" bIns="18000" rtlCol="0" anchor="ctr"/>
          <a:lstStyle/>
          <a:p>
            <a:pPr algn="ctr"/>
            <a:r>
              <a:rPr kumimoji="1" lang="ja-JP" altLang="en-US" sz="900" b="1" spc="300">
                <a:solidFill>
                  <a:schemeClr val="bg1"/>
                </a:solidFill>
                <a:latin typeface="BIZ UDPゴシック" panose="020B0400000000000000" pitchFamily="50" charset="-128"/>
                <a:ea typeface="BIZ UDPゴシック" panose="020B0400000000000000" pitchFamily="50" charset="-128"/>
              </a:rPr>
              <a:t>検索</a:t>
            </a:r>
            <a:endParaRPr kumimoji="1" lang="en-US" altLang="ja-JP" sz="900" b="1" spc="300">
              <a:solidFill>
                <a:schemeClr val="bg1"/>
              </a:solidFill>
              <a:latin typeface="BIZ UDPゴシック" panose="020B0400000000000000" pitchFamily="50" charset="-128"/>
              <a:ea typeface="BIZ UDPゴシック" panose="020B0400000000000000" pitchFamily="50" charset="-128"/>
            </a:endParaRPr>
          </a:p>
        </p:txBody>
      </p:sp>
      <p:pic>
        <p:nvPicPr>
          <p:cNvPr id="21" name="図 20" descr="QR コード&#10;&#10;自動的に生成された説明">
            <a:extLst>
              <a:ext uri="{FF2B5EF4-FFF2-40B4-BE49-F238E27FC236}">
                <a16:creationId xmlns:a16="http://schemas.microsoft.com/office/drawing/2014/main" id="{F2EF80E9-A65A-00FA-6D4B-6B250ABADF50}"/>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388720" y="9466232"/>
            <a:ext cx="720000" cy="720000"/>
          </a:xfrm>
          <a:prstGeom prst="rect">
            <a:avLst/>
          </a:prstGeom>
        </p:spPr>
      </p:pic>
      <p:sp>
        <p:nvSpPr>
          <p:cNvPr id="22" name="テキスト ボックス 21">
            <a:extLst>
              <a:ext uri="{FF2B5EF4-FFF2-40B4-BE49-F238E27FC236}">
                <a16:creationId xmlns:a16="http://schemas.microsoft.com/office/drawing/2014/main" id="{A3EFAEA0-0D0A-F3D3-A581-881608034F3B}"/>
              </a:ext>
            </a:extLst>
          </p:cNvPr>
          <p:cNvSpPr txBox="1"/>
          <p:nvPr/>
        </p:nvSpPr>
        <p:spPr>
          <a:xfrm>
            <a:off x="1064272" y="6317154"/>
            <a:ext cx="3506088" cy="2501582"/>
          </a:xfrm>
          <a:prstGeom prst="rect">
            <a:avLst/>
          </a:prstGeom>
          <a:noFill/>
        </p:spPr>
        <p:txBody>
          <a:bodyPr wrap="none" rtlCol="0">
            <a:spAutoFit/>
          </a:bodyPr>
          <a:lstStyle/>
          <a:p>
            <a:pPr algn="l"/>
            <a:r>
              <a:rPr lang="ja-JP" altLang="en-US" sz="2400" b="1" i="0" u="none" strike="noStrike" baseline="0">
                <a:solidFill>
                  <a:srgbClr val="36634A"/>
                </a:solidFill>
                <a:latin typeface="UD デジタル 教科書体 NK-B" panose="02020700000000000000" pitchFamily="18" charset="-128"/>
                <a:ea typeface="UD デジタル 教科書体 NK-B" panose="02020700000000000000" pitchFamily="18" charset="-128"/>
              </a:rPr>
              <a:t>地域計画をつくると・・・</a:t>
            </a:r>
          </a:p>
          <a:p>
            <a:pPr marL="285750" indent="-285750" algn="l">
              <a:lnSpc>
                <a:spcPct val="150000"/>
              </a:lnSpc>
              <a:buFont typeface="Wingdings" panose="05000000000000000000" pitchFamily="2" charset="2"/>
              <a:buChar char="l"/>
            </a:pPr>
            <a:r>
              <a:rPr lang="ja-JP" altLang="en-US" sz="1800" b="1" i="0" u="none" strike="noStrike" baseline="0">
                <a:solidFill>
                  <a:srgbClr val="36634A"/>
                </a:solidFill>
                <a:latin typeface="UD デジタル 教科書体 NK-B" panose="02020700000000000000" pitchFamily="18" charset="-128"/>
                <a:ea typeface="UD デジタル 教科書体 NK-B" panose="02020700000000000000" pitchFamily="18" charset="-128"/>
              </a:rPr>
              <a:t>農地がずっと守られる</a:t>
            </a:r>
          </a:p>
          <a:p>
            <a:pPr marL="285750" indent="-285750" algn="l">
              <a:lnSpc>
                <a:spcPct val="150000"/>
              </a:lnSpc>
              <a:buFont typeface="Wingdings" panose="05000000000000000000" pitchFamily="2" charset="2"/>
              <a:buChar char="l"/>
            </a:pPr>
            <a:r>
              <a:rPr lang="ja-JP" altLang="en-US" sz="1800" b="1" i="0" u="none" strike="noStrike" baseline="0">
                <a:solidFill>
                  <a:srgbClr val="36634A"/>
                </a:solidFill>
                <a:latin typeface="UD デジタル 教科書体 NK-B" panose="02020700000000000000" pitchFamily="18" charset="-128"/>
                <a:ea typeface="UD デジタル 教科書体 NK-B" panose="02020700000000000000" pitchFamily="18" charset="-128"/>
              </a:rPr>
              <a:t>日本の農産物がずっと作られる</a:t>
            </a:r>
          </a:p>
          <a:p>
            <a:pPr marL="285750" indent="-285750" algn="l">
              <a:lnSpc>
                <a:spcPct val="150000"/>
              </a:lnSpc>
              <a:buFont typeface="Wingdings" panose="05000000000000000000" pitchFamily="2" charset="2"/>
              <a:buChar char="l"/>
            </a:pPr>
            <a:r>
              <a:rPr lang="ja-JP" altLang="en-US" sz="1800" b="1" i="0" u="none" strike="noStrike" baseline="0">
                <a:solidFill>
                  <a:srgbClr val="36634A"/>
                </a:solidFill>
                <a:latin typeface="UD デジタル 教科書体 NK-B" panose="02020700000000000000" pitchFamily="18" charset="-128"/>
                <a:ea typeface="UD デジタル 教科書体 NK-B" panose="02020700000000000000" pitchFamily="18" charset="-128"/>
              </a:rPr>
              <a:t>新しい農地が利用できる</a:t>
            </a:r>
          </a:p>
          <a:p>
            <a:pPr marL="285750" indent="-285750" algn="l">
              <a:lnSpc>
                <a:spcPct val="150000"/>
              </a:lnSpc>
              <a:buFont typeface="Wingdings" panose="05000000000000000000" pitchFamily="2" charset="2"/>
              <a:buChar char="l"/>
            </a:pPr>
            <a:r>
              <a:rPr lang="ja-JP" altLang="en-US" sz="1800" b="1" i="0" u="none" strike="noStrike" baseline="0">
                <a:solidFill>
                  <a:srgbClr val="36634A"/>
                </a:solidFill>
                <a:latin typeface="UD デジタル 教科書体 NK-B" panose="02020700000000000000" pitchFamily="18" charset="-128"/>
                <a:ea typeface="UD デジタル 教科書体 NK-B" panose="02020700000000000000" pitchFamily="18" charset="-128"/>
              </a:rPr>
              <a:t>農地が荒れることがなくなる</a:t>
            </a:r>
          </a:p>
          <a:p>
            <a:pPr marL="285750" indent="-285750" algn="l">
              <a:lnSpc>
                <a:spcPct val="150000"/>
              </a:lnSpc>
              <a:buFont typeface="Wingdings" panose="05000000000000000000" pitchFamily="2" charset="2"/>
              <a:buChar char="l"/>
            </a:pPr>
            <a:r>
              <a:rPr lang="ja-JP" altLang="en-US" sz="1800" b="1" i="0" u="none" strike="noStrike" baseline="0">
                <a:solidFill>
                  <a:srgbClr val="36634A"/>
                </a:solidFill>
                <a:latin typeface="UD デジタル 教科書体 NK-B" panose="02020700000000000000" pitchFamily="18" charset="-128"/>
                <a:ea typeface="UD デジタル 教科書体 NK-B" panose="02020700000000000000" pitchFamily="18" charset="-128"/>
              </a:rPr>
              <a:t>地域が活気づく</a:t>
            </a:r>
            <a:endParaRPr kumimoji="1" lang="ja-JP" altLang="en-US">
              <a:solidFill>
                <a:srgbClr val="36634A"/>
              </a:solidFill>
              <a:latin typeface="UD デジタル 教科書体 NK-B" panose="02020700000000000000" pitchFamily="18" charset="-128"/>
              <a:ea typeface="UD デジタル 教科書体 NK-B" panose="02020700000000000000" pitchFamily="18" charset="-128"/>
            </a:endParaRPr>
          </a:p>
        </p:txBody>
      </p:sp>
      <p:pic>
        <p:nvPicPr>
          <p:cNvPr id="23" name="図 22" descr="帽子をかぶったクマの絵&#10;&#10;中程度の精度で自動的に生成された説明">
            <a:extLst>
              <a:ext uri="{FF2B5EF4-FFF2-40B4-BE49-F238E27FC236}">
                <a16:creationId xmlns:a16="http://schemas.microsoft.com/office/drawing/2014/main" id="{4D965A48-172A-1901-1A2A-05EB10B580E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09861" y="1420598"/>
            <a:ext cx="557496" cy="711697"/>
          </a:xfrm>
          <a:prstGeom prst="rect">
            <a:avLst/>
          </a:prstGeom>
        </p:spPr>
      </p:pic>
      <p:sp>
        <p:nvSpPr>
          <p:cNvPr id="24" name="テキスト ボックス 23">
            <a:extLst>
              <a:ext uri="{FF2B5EF4-FFF2-40B4-BE49-F238E27FC236}">
                <a16:creationId xmlns:a16="http://schemas.microsoft.com/office/drawing/2014/main" id="{31D3CA5B-7306-7418-EBB7-E15F9BFA7B5C}"/>
              </a:ext>
            </a:extLst>
          </p:cNvPr>
          <p:cNvSpPr txBox="1"/>
          <p:nvPr/>
        </p:nvSpPr>
        <p:spPr>
          <a:xfrm>
            <a:off x="1029397" y="3854014"/>
            <a:ext cx="484428" cy="523220"/>
          </a:xfrm>
          <a:prstGeom prst="rect">
            <a:avLst/>
          </a:prstGeom>
          <a:noFill/>
        </p:spPr>
        <p:txBody>
          <a:bodyPr wrap="none" rtlCol="0">
            <a:spAutoFit/>
          </a:bodyPr>
          <a:lstStyle/>
          <a:p>
            <a:r>
              <a:rPr kumimoji="1" lang="en-US" altLang="ja-JP" sz="2800">
                <a:solidFill>
                  <a:srgbClr val="51BA97"/>
                </a:solidFill>
                <a:latin typeface="Arial Black" panose="020B0A04020102020204" pitchFamily="34" charset="0"/>
              </a:rPr>
              <a:t>Q</a:t>
            </a:r>
            <a:endParaRPr kumimoji="1" lang="ja-JP" altLang="en-US" sz="2800">
              <a:solidFill>
                <a:srgbClr val="51BA97"/>
              </a:solidFill>
              <a:latin typeface="Arial Black" panose="020B0A04020102020204" pitchFamily="34" charset="0"/>
            </a:endParaRPr>
          </a:p>
        </p:txBody>
      </p:sp>
      <p:pic>
        <p:nvPicPr>
          <p:cNvPr id="25" name="図 24" descr="ランプ, 時計 が含まれている画像&#10;&#10;自動的に生成された説明">
            <a:extLst>
              <a:ext uri="{FF2B5EF4-FFF2-40B4-BE49-F238E27FC236}">
                <a16:creationId xmlns:a16="http://schemas.microsoft.com/office/drawing/2014/main" id="{69DD3BE9-05F8-15C1-44FB-3D418EE2B57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59738" y="3854727"/>
            <a:ext cx="601290" cy="736874"/>
          </a:xfrm>
          <a:prstGeom prst="rect">
            <a:avLst/>
          </a:prstGeom>
        </p:spPr>
      </p:pic>
      <p:sp>
        <p:nvSpPr>
          <p:cNvPr id="26" name="フリーフォーム: 図形 25">
            <a:extLst>
              <a:ext uri="{FF2B5EF4-FFF2-40B4-BE49-F238E27FC236}">
                <a16:creationId xmlns:a16="http://schemas.microsoft.com/office/drawing/2014/main" id="{E319DB00-F508-A186-7CB3-8416882A7E73}"/>
              </a:ext>
            </a:extLst>
          </p:cNvPr>
          <p:cNvSpPr/>
          <p:nvPr/>
        </p:nvSpPr>
        <p:spPr>
          <a:xfrm>
            <a:off x="840282" y="3768559"/>
            <a:ext cx="4639916" cy="712354"/>
          </a:xfrm>
          <a:custGeom>
            <a:avLst/>
            <a:gdLst>
              <a:gd name="connsiteX0" fmla="*/ 141380 w 4639916"/>
              <a:gd name="connsiteY0" fmla="*/ 0 h 719665"/>
              <a:gd name="connsiteX1" fmla="*/ 4484541 w 4639916"/>
              <a:gd name="connsiteY1" fmla="*/ 0 h 719665"/>
              <a:gd name="connsiteX2" fmla="*/ 4497036 w 4639916"/>
              <a:gd name="connsiteY2" fmla="*/ 13887 h 719665"/>
              <a:gd name="connsiteX3" fmla="*/ 4567099 w 4639916"/>
              <a:gd name="connsiteY3" fmla="*/ 224217 h 719665"/>
              <a:gd name="connsiteX4" fmla="*/ 4529529 w 4639916"/>
              <a:gd name="connsiteY4" fmla="*/ 373876 h 719665"/>
              <a:gd name="connsiteX5" fmla="*/ 4517736 w 4639916"/>
              <a:gd name="connsiteY5" fmla="*/ 391082 h 719665"/>
              <a:gd name="connsiteX6" fmla="*/ 4639916 w 4639916"/>
              <a:gd name="connsiteY6" fmla="*/ 501853 h 719665"/>
              <a:gd name="connsiteX7" fmla="*/ 4466708 w 4639916"/>
              <a:gd name="connsiteY7" fmla="*/ 457374 h 719665"/>
              <a:gd name="connsiteX8" fmla="*/ 4417549 w 4639916"/>
              <a:gd name="connsiteY8" fmla="*/ 504136 h 719665"/>
              <a:gd name="connsiteX9" fmla="*/ 3974760 w 4639916"/>
              <a:gd name="connsiteY9" fmla="*/ 664014 h 719665"/>
              <a:gd name="connsiteX10" fmla="*/ 2365477 w 4639916"/>
              <a:gd name="connsiteY10" fmla="*/ 719264 h 719665"/>
              <a:gd name="connsiteX11" fmla="*/ 438942 w 4639916"/>
              <a:gd name="connsiteY11" fmla="*/ 616306 h 719665"/>
              <a:gd name="connsiteX12" fmla="*/ 25595 w 4639916"/>
              <a:gd name="connsiteY12" fmla="*/ 474015 h 719665"/>
              <a:gd name="connsiteX13" fmla="*/ 0 w 4639916"/>
              <a:gd name="connsiteY13" fmla="*/ 448678 h 719665"/>
              <a:gd name="connsiteX14" fmla="*/ 0 w 4639916"/>
              <a:gd name="connsiteY14" fmla="*/ 141380 h 719665"/>
              <a:gd name="connsiteX15" fmla="*/ 141380 w 4639916"/>
              <a:gd name="connsiteY15" fmla="*/ 0 h 719665"/>
              <a:gd name="connsiteX0" fmla="*/ 141380 w 4639916"/>
              <a:gd name="connsiteY0" fmla="*/ 0 h 734424"/>
              <a:gd name="connsiteX1" fmla="*/ 4484541 w 4639916"/>
              <a:gd name="connsiteY1" fmla="*/ 0 h 734424"/>
              <a:gd name="connsiteX2" fmla="*/ 4497036 w 4639916"/>
              <a:gd name="connsiteY2" fmla="*/ 13887 h 734424"/>
              <a:gd name="connsiteX3" fmla="*/ 4567099 w 4639916"/>
              <a:gd name="connsiteY3" fmla="*/ 224217 h 734424"/>
              <a:gd name="connsiteX4" fmla="*/ 4529529 w 4639916"/>
              <a:gd name="connsiteY4" fmla="*/ 373876 h 734424"/>
              <a:gd name="connsiteX5" fmla="*/ 4517736 w 4639916"/>
              <a:gd name="connsiteY5" fmla="*/ 391082 h 734424"/>
              <a:gd name="connsiteX6" fmla="*/ 4639916 w 4639916"/>
              <a:gd name="connsiteY6" fmla="*/ 501853 h 734424"/>
              <a:gd name="connsiteX7" fmla="*/ 4466708 w 4639916"/>
              <a:gd name="connsiteY7" fmla="*/ 457374 h 734424"/>
              <a:gd name="connsiteX8" fmla="*/ 4417549 w 4639916"/>
              <a:gd name="connsiteY8" fmla="*/ 504136 h 734424"/>
              <a:gd name="connsiteX9" fmla="*/ 3974760 w 4639916"/>
              <a:gd name="connsiteY9" fmla="*/ 664014 h 734424"/>
              <a:gd name="connsiteX10" fmla="*/ 2365477 w 4639916"/>
              <a:gd name="connsiteY10" fmla="*/ 719264 h 734424"/>
              <a:gd name="connsiteX11" fmla="*/ 438942 w 4639916"/>
              <a:gd name="connsiteY11" fmla="*/ 616306 h 734424"/>
              <a:gd name="connsiteX12" fmla="*/ 25595 w 4639916"/>
              <a:gd name="connsiteY12" fmla="*/ 474015 h 734424"/>
              <a:gd name="connsiteX13" fmla="*/ 0 w 4639916"/>
              <a:gd name="connsiteY13" fmla="*/ 448678 h 734424"/>
              <a:gd name="connsiteX14" fmla="*/ 0 w 4639916"/>
              <a:gd name="connsiteY14" fmla="*/ 141380 h 734424"/>
              <a:gd name="connsiteX15" fmla="*/ 141380 w 4639916"/>
              <a:gd name="connsiteY15" fmla="*/ 0 h 734424"/>
              <a:gd name="connsiteX0" fmla="*/ 141380 w 4639916"/>
              <a:gd name="connsiteY0" fmla="*/ 0 h 723760"/>
              <a:gd name="connsiteX1" fmla="*/ 4484541 w 4639916"/>
              <a:gd name="connsiteY1" fmla="*/ 0 h 723760"/>
              <a:gd name="connsiteX2" fmla="*/ 4497036 w 4639916"/>
              <a:gd name="connsiteY2" fmla="*/ 13887 h 723760"/>
              <a:gd name="connsiteX3" fmla="*/ 4567099 w 4639916"/>
              <a:gd name="connsiteY3" fmla="*/ 224217 h 723760"/>
              <a:gd name="connsiteX4" fmla="*/ 4529529 w 4639916"/>
              <a:gd name="connsiteY4" fmla="*/ 373876 h 723760"/>
              <a:gd name="connsiteX5" fmla="*/ 4517736 w 4639916"/>
              <a:gd name="connsiteY5" fmla="*/ 391082 h 723760"/>
              <a:gd name="connsiteX6" fmla="*/ 4639916 w 4639916"/>
              <a:gd name="connsiteY6" fmla="*/ 501853 h 723760"/>
              <a:gd name="connsiteX7" fmla="*/ 4466708 w 4639916"/>
              <a:gd name="connsiteY7" fmla="*/ 457374 h 723760"/>
              <a:gd name="connsiteX8" fmla="*/ 4417549 w 4639916"/>
              <a:gd name="connsiteY8" fmla="*/ 504136 h 723760"/>
              <a:gd name="connsiteX9" fmla="*/ 3974760 w 4639916"/>
              <a:gd name="connsiteY9" fmla="*/ 664014 h 723760"/>
              <a:gd name="connsiteX10" fmla="*/ 2365477 w 4639916"/>
              <a:gd name="connsiteY10" fmla="*/ 719264 h 723760"/>
              <a:gd name="connsiteX11" fmla="*/ 438942 w 4639916"/>
              <a:gd name="connsiteY11" fmla="*/ 616306 h 723760"/>
              <a:gd name="connsiteX12" fmla="*/ 25595 w 4639916"/>
              <a:gd name="connsiteY12" fmla="*/ 474015 h 723760"/>
              <a:gd name="connsiteX13" fmla="*/ 0 w 4639916"/>
              <a:gd name="connsiteY13" fmla="*/ 448678 h 723760"/>
              <a:gd name="connsiteX14" fmla="*/ 0 w 4639916"/>
              <a:gd name="connsiteY14" fmla="*/ 141380 h 723760"/>
              <a:gd name="connsiteX15" fmla="*/ 141380 w 4639916"/>
              <a:gd name="connsiteY15" fmla="*/ 0 h 723760"/>
              <a:gd name="connsiteX0" fmla="*/ 141380 w 4639916"/>
              <a:gd name="connsiteY0" fmla="*/ 0 h 725167"/>
              <a:gd name="connsiteX1" fmla="*/ 4484541 w 4639916"/>
              <a:gd name="connsiteY1" fmla="*/ 0 h 725167"/>
              <a:gd name="connsiteX2" fmla="*/ 4497036 w 4639916"/>
              <a:gd name="connsiteY2" fmla="*/ 13887 h 725167"/>
              <a:gd name="connsiteX3" fmla="*/ 4567099 w 4639916"/>
              <a:gd name="connsiteY3" fmla="*/ 224217 h 725167"/>
              <a:gd name="connsiteX4" fmla="*/ 4529529 w 4639916"/>
              <a:gd name="connsiteY4" fmla="*/ 373876 h 725167"/>
              <a:gd name="connsiteX5" fmla="*/ 4517736 w 4639916"/>
              <a:gd name="connsiteY5" fmla="*/ 391082 h 725167"/>
              <a:gd name="connsiteX6" fmla="*/ 4639916 w 4639916"/>
              <a:gd name="connsiteY6" fmla="*/ 501853 h 725167"/>
              <a:gd name="connsiteX7" fmla="*/ 4466708 w 4639916"/>
              <a:gd name="connsiteY7" fmla="*/ 457374 h 725167"/>
              <a:gd name="connsiteX8" fmla="*/ 4417549 w 4639916"/>
              <a:gd name="connsiteY8" fmla="*/ 504136 h 725167"/>
              <a:gd name="connsiteX9" fmla="*/ 3974760 w 4639916"/>
              <a:gd name="connsiteY9" fmla="*/ 664014 h 725167"/>
              <a:gd name="connsiteX10" fmla="*/ 2365477 w 4639916"/>
              <a:gd name="connsiteY10" fmla="*/ 719264 h 725167"/>
              <a:gd name="connsiteX11" fmla="*/ 438942 w 4639916"/>
              <a:gd name="connsiteY11" fmla="*/ 616306 h 725167"/>
              <a:gd name="connsiteX12" fmla="*/ 25595 w 4639916"/>
              <a:gd name="connsiteY12" fmla="*/ 474015 h 725167"/>
              <a:gd name="connsiteX13" fmla="*/ 0 w 4639916"/>
              <a:gd name="connsiteY13" fmla="*/ 448678 h 725167"/>
              <a:gd name="connsiteX14" fmla="*/ 0 w 4639916"/>
              <a:gd name="connsiteY14" fmla="*/ 141380 h 725167"/>
              <a:gd name="connsiteX15" fmla="*/ 141380 w 4639916"/>
              <a:gd name="connsiteY15" fmla="*/ 0 h 725167"/>
              <a:gd name="connsiteX0" fmla="*/ 141380 w 4639916"/>
              <a:gd name="connsiteY0" fmla="*/ 0 h 721959"/>
              <a:gd name="connsiteX1" fmla="*/ 4484541 w 4639916"/>
              <a:gd name="connsiteY1" fmla="*/ 0 h 721959"/>
              <a:gd name="connsiteX2" fmla="*/ 4497036 w 4639916"/>
              <a:gd name="connsiteY2" fmla="*/ 13887 h 721959"/>
              <a:gd name="connsiteX3" fmla="*/ 4567099 w 4639916"/>
              <a:gd name="connsiteY3" fmla="*/ 224217 h 721959"/>
              <a:gd name="connsiteX4" fmla="*/ 4529529 w 4639916"/>
              <a:gd name="connsiteY4" fmla="*/ 373876 h 721959"/>
              <a:gd name="connsiteX5" fmla="*/ 4517736 w 4639916"/>
              <a:gd name="connsiteY5" fmla="*/ 391082 h 721959"/>
              <a:gd name="connsiteX6" fmla="*/ 4639916 w 4639916"/>
              <a:gd name="connsiteY6" fmla="*/ 501853 h 721959"/>
              <a:gd name="connsiteX7" fmla="*/ 4466708 w 4639916"/>
              <a:gd name="connsiteY7" fmla="*/ 457374 h 721959"/>
              <a:gd name="connsiteX8" fmla="*/ 4417549 w 4639916"/>
              <a:gd name="connsiteY8" fmla="*/ 504136 h 721959"/>
              <a:gd name="connsiteX9" fmla="*/ 3974760 w 4639916"/>
              <a:gd name="connsiteY9" fmla="*/ 664014 h 721959"/>
              <a:gd name="connsiteX10" fmla="*/ 2365477 w 4639916"/>
              <a:gd name="connsiteY10" fmla="*/ 719264 h 721959"/>
              <a:gd name="connsiteX11" fmla="*/ 438942 w 4639916"/>
              <a:gd name="connsiteY11" fmla="*/ 616306 h 721959"/>
              <a:gd name="connsiteX12" fmla="*/ 25595 w 4639916"/>
              <a:gd name="connsiteY12" fmla="*/ 474015 h 721959"/>
              <a:gd name="connsiteX13" fmla="*/ 0 w 4639916"/>
              <a:gd name="connsiteY13" fmla="*/ 448678 h 721959"/>
              <a:gd name="connsiteX14" fmla="*/ 0 w 4639916"/>
              <a:gd name="connsiteY14" fmla="*/ 141380 h 721959"/>
              <a:gd name="connsiteX15" fmla="*/ 141380 w 4639916"/>
              <a:gd name="connsiteY15" fmla="*/ 0 h 721959"/>
              <a:gd name="connsiteX0" fmla="*/ 141380 w 4639916"/>
              <a:gd name="connsiteY0" fmla="*/ 0 h 719266"/>
              <a:gd name="connsiteX1" fmla="*/ 4484541 w 4639916"/>
              <a:gd name="connsiteY1" fmla="*/ 0 h 719266"/>
              <a:gd name="connsiteX2" fmla="*/ 4497036 w 4639916"/>
              <a:gd name="connsiteY2" fmla="*/ 13887 h 719266"/>
              <a:gd name="connsiteX3" fmla="*/ 4567099 w 4639916"/>
              <a:gd name="connsiteY3" fmla="*/ 224217 h 719266"/>
              <a:gd name="connsiteX4" fmla="*/ 4529529 w 4639916"/>
              <a:gd name="connsiteY4" fmla="*/ 373876 h 719266"/>
              <a:gd name="connsiteX5" fmla="*/ 4517736 w 4639916"/>
              <a:gd name="connsiteY5" fmla="*/ 391082 h 719266"/>
              <a:gd name="connsiteX6" fmla="*/ 4639916 w 4639916"/>
              <a:gd name="connsiteY6" fmla="*/ 501853 h 719266"/>
              <a:gd name="connsiteX7" fmla="*/ 4466708 w 4639916"/>
              <a:gd name="connsiteY7" fmla="*/ 457374 h 719266"/>
              <a:gd name="connsiteX8" fmla="*/ 4417549 w 4639916"/>
              <a:gd name="connsiteY8" fmla="*/ 504136 h 719266"/>
              <a:gd name="connsiteX9" fmla="*/ 3974760 w 4639916"/>
              <a:gd name="connsiteY9" fmla="*/ 664014 h 719266"/>
              <a:gd name="connsiteX10" fmla="*/ 2365477 w 4639916"/>
              <a:gd name="connsiteY10" fmla="*/ 719264 h 719266"/>
              <a:gd name="connsiteX11" fmla="*/ 438942 w 4639916"/>
              <a:gd name="connsiteY11" fmla="*/ 616306 h 719266"/>
              <a:gd name="connsiteX12" fmla="*/ 25595 w 4639916"/>
              <a:gd name="connsiteY12" fmla="*/ 474015 h 719266"/>
              <a:gd name="connsiteX13" fmla="*/ 0 w 4639916"/>
              <a:gd name="connsiteY13" fmla="*/ 448678 h 719266"/>
              <a:gd name="connsiteX14" fmla="*/ 0 w 4639916"/>
              <a:gd name="connsiteY14" fmla="*/ 141380 h 719266"/>
              <a:gd name="connsiteX15" fmla="*/ 141380 w 4639916"/>
              <a:gd name="connsiteY15" fmla="*/ 0 h 719266"/>
              <a:gd name="connsiteX0" fmla="*/ 141380 w 4639916"/>
              <a:gd name="connsiteY0" fmla="*/ 0 h 719296"/>
              <a:gd name="connsiteX1" fmla="*/ 4484541 w 4639916"/>
              <a:gd name="connsiteY1" fmla="*/ 0 h 719296"/>
              <a:gd name="connsiteX2" fmla="*/ 4497036 w 4639916"/>
              <a:gd name="connsiteY2" fmla="*/ 13887 h 719296"/>
              <a:gd name="connsiteX3" fmla="*/ 4567099 w 4639916"/>
              <a:gd name="connsiteY3" fmla="*/ 224217 h 719296"/>
              <a:gd name="connsiteX4" fmla="*/ 4529529 w 4639916"/>
              <a:gd name="connsiteY4" fmla="*/ 373876 h 719296"/>
              <a:gd name="connsiteX5" fmla="*/ 4517736 w 4639916"/>
              <a:gd name="connsiteY5" fmla="*/ 391082 h 719296"/>
              <a:gd name="connsiteX6" fmla="*/ 4639916 w 4639916"/>
              <a:gd name="connsiteY6" fmla="*/ 501853 h 719296"/>
              <a:gd name="connsiteX7" fmla="*/ 4466708 w 4639916"/>
              <a:gd name="connsiteY7" fmla="*/ 457374 h 719296"/>
              <a:gd name="connsiteX8" fmla="*/ 4417549 w 4639916"/>
              <a:gd name="connsiteY8" fmla="*/ 504136 h 719296"/>
              <a:gd name="connsiteX9" fmla="*/ 3974760 w 4639916"/>
              <a:gd name="connsiteY9" fmla="*/ 664014 h 719296"/>
              <a:gd name="connsiteX10" fmla="*/ 2365477 w 4639916"/>
              <a:gd name="connsiteY10" fmla="*/ 719264 h 719296"/>
              <a:gd name="connsiteX11" fmla="*/ 438942 w 4639916"/>
              <a:gd name="connsiteY11" fmla="*/ 616306 h 719296"/>
              <a:gd name="connsiteX12" fmla="*/ 25595 w 4639916"/>
              <a:gd name="connsiteY12" fmla="*/ 474015 h 719296"/>
              <a:gd name="connsiteX13" fmla="*/ 0 w 4639916"/>
              <a:gd name="connsiteY13" fmla="*/ 448678 h 719296"/>
              <a:gd name="connsiteX14" fmla="*/ 0 w 4639916"/>
              <a:gd name="connsiteY14" fmla="*/ 141380 h 719296"/>
              <a:gd name="connsiteX15" fmla="*/ 141380 w 4639916"/>
              <a:gd name="connsiteY15" fmla="*/ 0 h 719296"/>
              <a:gd name="connsiteX0" fmla="*/ 141380 w 4639916"/>
              <a:gd name="connsiteY0" fmla="*/ 0 h 719296"/>
              <a:gd name="connsiteX1" fmla="*/ 4484541 w 4639916"/>
              <a:gd name="connsiteY1" fmla="*/ 0 h 719296"/>
              <a:gd name="connsiteX2" fmla="*/ 4497036 w 4639916"/>
              <a:gd name="connsiteY2" fmla="*/ 13887 h 719296"/>
              <a:gd name="connsiteX3" fmla="*/ 4567099 w 4639916"/>
              <a:gd name="connsiteY3" fmla="*/ 224217 h 719296"/>
              <a:gd name="connsiteX4" fmla="*/ 4529529 w 4639916"/>
              <a:gd name="connsiteY4" fmla="*/ 373876 h 719296"/>
              <a:gd name="connsiteX5" fmla="*/ 4517736 w 4639916"/>
              <a:gd name="connsiteY5" fmla="*/ 391082 h 719296"/>
              <a:gd name="connsiteX6" fmla="*/ 4639916 w 4639916"/>
              <a:gd name="connsiteY6" fmla="*/ 501853 h 719296"/>
              <a:gd name="connsiteX7" fmla="*/ 4466708 w 4639916"/>
              <a:gd name="connsiteY7" fmla="*/ 457374 h 719296"/>
              <a:gd name="connsiteX8" fmla="*/ 4417549 w 4639916"/>
              <a:gd name="connsiteY8" fmla="*/ 504136 h 719296"/>
              <a:gd name="connsiteX9" fmla="*/ 3974760 w 4639916"/>
              <a:gd name="connsiteY9" fmla="*/ 664014 h 719296"/>
              <a:gd name="connsiteX10" fmla="*/ 2365477 w 4639916"/>
              <a:gd name="connsiteY10" fmla="*/ 719264 h 719296"/>
              <a:gd name="connsiteX11" fmla="*/ 438942 w 4639916"/>
              <a:gd name="connsiteY11" fmla="*/ 616306 h 719296"/>
              <a:gd name="connsiteX12" fmla="*/ 25595 w 4639916"/>
              <a:gd name="connsiteY12" fmla="*/ 474015 h 719296"/>
              <a:gd name="connsiteX13" fmla="*/ 0 w 4639916"/>
              <a:gd name="connsiteY13" fmla="*/ 448678 h 719296"/>
              <a:gd name="connsiteX14" fmla="*/ 0 w 4639916"/>
              <a:gd name="connsiteY14" fmla="*/ 141380 h 719296"/>
              <a:gd name="connsiteX15" fmla="*/ 141380 w 4639916"/>
              <a:gd name="connsiteY15" fmla="*/ 0 h 719296"/>
              <a:gd name="connsiteX0" fmla="*/ 141380 w 4639916"/>
              <a:gd name="connsiteY0" fmla="*/ 0 h 719271"/>
              <a:gd name="connsiteX1" fmla="*/ 4484541 w 4639916"/>
              <a:gd name="connsiteY1" fmla="*/ 0 h 719271"/>
              <a:gd name="connsiteX2" fmla="*/ 4497036 w 4639916"/>
              <a:gd name="connsiteY2" fmla="*/ 13887 h 719271"/>
              <a:gd name="connsiteX3" fmla="*/ 4567099 w 4639916"/>
              <a:gd name="connsiteY3" fmla="*/ 224217 h 719271"/>
              <a:gd name="connsiteX4" fmla="*/ 4529529 w 4639916"/>
              <a:gd name="connsiteY4" fmla="*/ 373876 h 719271"/>
              <a:gd name="connsiteX5" fmla="*/ 4517736 w 4639916"/>
              <a:gd name="connsiteY5" fmla="*/ 391082 h 719271"/>
              <a:gd name="connsiteX6" fmla="*/ 4639916 w 4639916"/>
              <a:gd name="connsiteY6" fmla="*/ 501853 h 719271"/>
              <a:gd name="connsiteX7" fmla="*/ 4466708 w 4639916"/>
              <a:gd name="connsiteY7" fmla="*/ 457374 h 719271"/>
              <a:gd name="connsiteX8" fmla="*/ 4417549 w 4639916"/>
              <a:gd name="connsiteY8" fmla="*/ 504136 h 719271"/>
              <a:gd name="connsiteX9" fmla="*/ 3974760 w 4639916"/>
              <a:gd name="connsiteY9" fmla="*/ 664014 h 719271"/>
              <a:gd name="connsiteX10" fmla="*/ 2365477 w 4639916"/>
              <a:gd name="connsiteY10" fmla="*/ 719264 h 719271"/>
              <a:gd name="connsiteX11" fmla="*/ 438942 w 4639916"/>
              <a:gd name="connsiteY11" fmla="*/ 616306 h 719271"/>
              <a:gd name="connsiteX12" fmla="*/ 25595 w 4639916"/>
              <a:gd name="connsiteY12" fmla="*/ 474015 h 719271"/>
              <a:gd name="connsiteX13" fmla="*/ 0 w 4639916"/>
              <a:gd name="connsiteY13" fmla="*/ 448678 h 719271"/>
              <a:gd name="connsiteX14" fmla="*/ 0 w 4639916"/>
              <a:gd name="connsiteY14" fmla="*/ 141380 h 719271"/>
              <a:gd name="connsiteX15" fmla="*/ 141380 w 4639916"/>
              <a:gd name="connsiteY15" fmla="*/ 0 h 719271"/>
              <a:gd name="connsiteX0" fmla="*/ 141380 w 4639916"/>
              <a:gd name="connsiteY0" fmla="*/ 5294 h 724565"/>
              <a:gd name="connsiteX1" fmla="*/ 2344878 w 4639916"/>
              <a:gd name="connsiteY1" fmla="*/ 0 h 724565"/>
              <a:gd name="connsiteX2" fmla="*/ 4484541 w 4639916"/>
              <a:gd name="connsiteY2" fmla="*/ 5294 h 724565"/>
              <a:gd name="connsiteX3" fmla="*/ 4497036 w 4639916"/>
              <a:gd name="connsiteY3" fmla="*/ 19181 h 724565"/>
              <a:gd name="connsiteX4" fmla="*/ 4567099 w 4639916"/>
              <a:gd name="connsiteY4" fmla="*/ 229511 h 724565"/>
              <a:gd name="connsiteX5" fmla="*/ 4529529 w 4639916"/>
              <a:gd name="connsiteY5" fmla="*/ 379170 h 724565"/>
              <a:gd name="connsiteX6" fmla="*/ 4517736 w 4639916"/>
              <a:gd name="connsiteY6" fmla="*/ 396376 h 724565"/>
              <a:gd name="connsiteX7" fmla="*/ 4639916 w 4639916"/>
              <a:gd name="connsiteY7" fmla="*/ 507147 h 724565"/>
              <a:gd name="connsiteX8" fmla="*/ 4466708 w 4639916"/>
              <a:gd name="connsiteY8" fmla="*/ 462668 h 724565"/>
              <a:gd name="connsiteX9" fmla="*/ 4417549 w 4639916"/>
              <a:gd name="connsiteY9" fmla="*/ 509430 h 724565"/>
              <a:gd name="connsiteX10" fmla="*/ 3974760 w 4639916"/>
              <a:gd name="connsiteY10" fmla="*/ 669308 h 724565"/>
              <a:gd name="connsiteX11" fmla="*/ 2365477 w 4639916"/>
              <a:gd name="connsiteY11" fmla="*/ 724558 h 724565"/>
              <a:gd name="connsiteX12" fmla="*/ 438942 w 4639916"/>
              <a:gd name="connsiteY12" fmla="*/ 621600 h 724565"/>
              <a:gd name="connsiteX13" fmla="*/ 25595 w 4639916"/>
              <a:gd name="connsiteY13" fmla="*/ 479309 h 724565"/>
              <a:gd name="connsiteX14" fmla="*/ 0 w 4639916"/>
              <a:gd name="connsiteY14" fmla="*/ 453972 h 724565"/>
              <a:gd name="connsiteX15" fmla="*/ 0 w 4639916"/>
              <a:gd name="connsiteY15" fmla="*/ 146674 h 724565"/>
              <a:gd name="connsiteX16" fmla="*/ 141380 w 4639916"/>
              <a:gd name="connsiteY16" fmla="*/ 5294 h 724565"/>
              <a:gd name="connsiteX0" fmla="*/ 141380 w 4639916"/>
              <a:gd name="connsiteY0" fmla="*/ 0 h 719271"/>
              <a:gd name="connsiteX1" fmla="*/ 4484541 w 4639916"/>
              <a:gd name="connsiteY1" fmla="*/ 0 h 719271"/>
              <a:gd name="connsiteX2" fmla="*/ 4497036 w 4639916"/>
              <a:gd name="connsiteY2" fmla="*/ 13887 h 719271"/>
              <a:gd name="connsiteX3" fmla="*/ 4567099 w 4639916"/>
              <a:gd name="connsiteY3" fmla="*/ 224217 h 719271"/>
              <a:gd name="connsiteX4" fmla="*/ 4529529 w 4639916"/>
              <a:gd name="connsiteY4" fmla="*/ 373876 h 719271"/>
              <a:gd name="connsiteX5" fmla="*/ 4517736 w 4639916"/>
              <a:gd name="connsiteY5" fmla="*/ 391082 h 719271"/>
              <a:gd name="connsiteX6" fmla="*/ 4639916 w 4639916"/>
              <a:gd name="connsiteY6" fmla="*/ 501853 h 719271"/>
              <a:gd name="connsiteX7" fmla="*/ 4466708 w 4639916"/>
              <a:gd name="connsiteY7" fmla="*/ 457374 h 719271"/>
              <a:gd name="connsiteX8" fmla="*/ 4417549 w 4639916"/>
              <a:gd name="connsiteY8" fmla="*/ 504136 h 719271"/>
              <a:gd name="connsiteX9" fmla="*/ 3974760 w 4639916"/>
              <a:gd name="connsiteY9" fmla="*/ 664014 h 719271"/>
              <a:gd name="connsiteX10" fmla="*/ 2365477 w 4639916"/>
              <a:gd name="connsiteY10" fmla="*/ 719264 h 719271"/>
              <a:gd name="connsiteX11" fmla="*/ 438942 w 4639916"/>
              <a:gd name="connsiteY11" fmla="*/ 616306 h 719271"/>
              <a:gd name="connsiteX12" fmla="*/ 25595 w 4639916"/>
              <a:gd name="connsiteY12" fmla="*/ 474015 h 719271"/>
              <a:gd name="connsiteX13" fmla="*/ 0 w 4639916"/>
              <a:gd name="connsiteY13" fmla="*/ 448678 h 719271"/>
              <a:gd name="connsiteX14" fmla="*/ 0 w 4639916"/>
              <a:gd name="connsiteY14" fmla="*/ 141380 h 719271"/>
              <a:gd name="connsiteX15" fmla="*/ 141380 w 4639916"/>
              <a:gd name="connsiteY15" fmla="*/ 0 h 719271"/>
              <a:gd name="connsiteX0" fmla="*/ 141380 w 4639916"/>
              <a:gd name="connsiteY0" fmla="*/ 1484 h 720755"/>
              <a:gd name="connsiteX1" fmla="*/ 2306778 w 4639916"/>
              <a:gd name="connsiteY1" fmla="*/ 0 h 720755"/>
              <a:gd name="connsiteX2" fmla="*/ 4484541 w 4639916"/>
              <a:gd name="connsiteY2" fmla="*/ 1484 h 720755"/>
              <a:gd name="connsiteX3" fmla="*/ 4497036 w 4639916"/>
              <a:gd name="connsiteY3" fmla="*/ 15371 h 720755"/>
              <a:gd name="connsiteX4" fmla="*/ 4567099 w 4639916"/>
              <a:gd name="connsiteY4" fmla="*/ 225701 h 720755"/>
              <a:gd name="connsiteX5" fmla="*/ 4529529 w 4639916"/>
              <a:gd name="connsiteY5" fmla="*/ 375360 h 720755"/>
              <a:gd name="connsiteX6" fmla="*/ 4517736 w 4639916"/>
              <a:gd name="connsiteY6" fmla="*/ 392566 h 720755"/>
              <a:gd name="connsiteX7" fmla="*/ 4639916 w 4639916"/>
              <a:gd name="connsiteY7" fmla="*/ 503337 h 720755"/>
              <a:gd name="connsiteX8" fmla="*/ 4466708 w 4639916"/>
              <a:gd name="connsiteY8" fmla="*/ 458858 h 720755"/>
              <a:gd name="connsiteX9" fmla="*/ 4417549 w 4639916"/>
              <a:gd name="connsiteY9" fmla="*/ 505620 h 720755"/>
              <a:gd name="connsiteX10" fmla="*/ 3974760 w 4639916"/>
              <a:gd name="connsiteY10" fmla="*/ 665498 h 720755"/>
              <a:gd name="connsiteX11" fmla="*/ 2365477 w 4639916"/>
              <a:gd name="connsiteY11" fmla="*/ 720748 h 720755"/>
              <a:gd name="connsiteX12" fmla="*/ 438942 w 4639916"/>
              <a:gd name="connsiteY12" fmla="*/ 617790 h 720755"/>
              <a:gd name="connsiteX13" fmla="*/ 25595 w 4639916"/>
              <a:gd name="connsiteY13" fmla="*/ 475499 h 720755"/>
              <a:gd name="connsiteX14" fmla="*/ 0 w 4639916"/>
              <a:gd name="connsiteY14" fmla="*/ 450162 h 720755"/>
              <a:gd name="connsiteX15" fmla="*/ 0 w 4639916"/>
              <a:gd name="connsiteY15" fmla="*/ 142864 h 720755"/>
              <a:gd name="connsiteX16" fmla="*/ 141380 w 4639916"/>
              <a:gd name="connsiteY16" fmla="*/ 1484 h 720755"/>
              <a:gd name="connsiteX0" fmla="*/ 141380 w 4639916"/>
              <a:gd name="connsiteY0" fmla="*/ 0 h 719271"/>
              <a:gd name="connsiteX1" fmla="*/ 4484541 w 4639916"/>
              <a:gd name="connsiteY1" fmla="*/ 0 h 719271"/>
              <a:gd name="connsiteX2" fmla="*/ 4497036 w 4639916"/>
              <a:gd name="connsiteY2" fmla="*/ 13887 h 719271"/>
              <a:gd name="connsiteX3" fmla="*/ 4567099 w 4639916"/>
              <a:gd name="connsiteY3" fmla="*/ 224217 h 719271"/>
              <a:gd name="connsiteX4" fmla="*/ 4529529 w 4639916"/>
              <a:gd name="connsiteY4" fmla="*/ 373876 h 719271"/>
              <a:gd name="connsiteX5" fmla="*/ 4517736 w 4639916"/>
              <a:gd name="connsiteY5" fmla="*/ 391082 h 719271"/>
              <a:gd name="connsiteX6" fmla="*/ 4639916 w 4639916"/>
              <a:gd name="connsiteY6" fmla="*/ 501853 h 719271"/>
              <a:gd name="connsiteX7" fmla="*/ 4466708 w 4639916"/>
              <a:gd name="connsiteY7" fmla="*/ 457374 h 719271"/>
              <a:gd name="connsiteX8" fmla="*/ 4417549 w 4639916"/>
              <a:gd name="connsiteY8" fmla="*/ 504136 h 719271"/>
              <a:gd name="connsiteX9" fmla="*/ 3974760 w 4639916"/>
              <a:gd name="connsiteY9" fmla="*/ 664014 h 719271"/>
              <a:gd name="connsiteX10" fmla="*/ 2365477 w 4639916"/>
              <a:gd name="connsiteY10" fmla="*/ 719264 h 719271"/>
              <a:gd name="connsiteX11" fmla="*/ 438942 w 4639916"/>
              <a:gd name="connsiteY11" fmla="*/ 616306 h 719271"/>
              <a:gd name="connsiteX12" fmla="*/ 25595 w 4639916"/>
              <a:gd name="connsiteY12" fmla="*/ 474015 h 719271"/>
              <a:gd name="connsiteX13" fmla="*/ 0 w 4639916"/>
              <a:gd name="connsiteY13" fmla="*/ 448678 h 719271"/>
              <a:gd name="connsiteX14" fmla="*/ 0 w 4639916"/>
              <a:gd name="connsiteY14" fmla="*/ 141380 h 719271"/>
              <a:gd name="connsiteX15" fmla="*/ 141380 w 4639916"/>
              <a:gd name="connsiteY15" fmla="*/ 0 h 719271"/>
              <a:gd name="connsiteX0" fmla="*/ 141380 w 4639916"/>
              <a:gd name="connsiteY0" fmla="*/ 1484 h 720755"/>
              <a:gd name="connsiteX1" fmla="*/ 2470608 w 4639916"/>
              <a:gd name="connsiteY1" fmla="*/ 0 h 720755"/>
              <a:gd name="connsiteX2" fmla="*/ 4484541 w 4639916"/>
              <a:gd name="connsiteY2" fmla="*/ 1484 h 720755"/>
              <a:gd name="connsiteX3" fmla="*/ 4497036 w 4639916"/>
              <a:gd name="connsiteY3" fmla="*/ 15371 h 720755"/>
              <a:gd name="connsiteX4" fmla="*/ 4567099 w 4639916"/>
              <a:gd name="connsiteY4" fmla="*/ 225701 h 720755"/>
              <a:gd name="connsiteX5" fmla="*/ 4529529 w 4639916"/>
              <a:gd name="connsiteY5" fmla="*/ 375360 h 720755"/>
              <a:gd name="connsiteX6" fmla="*/ 4517736 w 4639916"/>
              <a:gd name="connsiteY6" fmla="*/ 392566 h 720755"/>
              <a:gd name="connsiteX7" fmla="*/ 4639916 w 4639916"/>
              <a:gd name="connsiteY7" fmla="*/ 503337 h 720755"/>
              <a:gd name="connsiteX8" fmla="*/ 4466708 w 4639916"/>
              <a:gd name="connsiteY8" fmla="*/ 458858 h 720755"/>
              <a:gd name="connsiteX9" fmla="*/ 4417549 w 4639916"/>
              <a:gd name="connsiteY9" fmla="*/ 505620 h 720755"/>
              <a:gd name="connsiteX10" fmla="*/ 3974760 w 4639916"/>
              <a:gd name="connsiteY10" fmla="*/ 665498 h 720755"/>
              <a:gd name="connsiteX11" fmla="*/ 2365477 w 4639916"/>
              <a:gd name="connsiteY11" fmla="*/ 720748 h 720755"/>
              <a:gd name="connsiteX12" fmla="*/ 438942 w 4639916"/>
              <a:gd name="connsiteY12" fmla="*/ 617790 h 720755"/>
              <a:gd name="connsiteX13" fmla="*/ 25595 w 4639916"/>
              <a:gd name="connsiteY13" fmla="*/ 475499 h 720755"/>
              <a:gd name="connsiteX14" fmla="*/ 0 w 4639916"/>
              <a:gd name="connsiteY14" fmla="*/ 450162 h 720755"/>
              <a:gd name="connsiteX15" fmla="*/ 0 w 4639916"/>
              <a:gd name="connsiteY15" fmla="*/ 142864 h 720755"/>
              <a:gd name="connsiteX16" fmla="*/ 141380 w 4639916"/>
              <a:gd name="connsiteY16" fmla="*/ 1484 h 720755"/>
              <a:gd name="connsiteX0" fmla="*/ 2470608 w 4639916"/>
              <a:gd name="connsiteY0" fmla="*/ 0 h 720755"/>
              <a:gd name="connsiteX1" fmla="*/ 4484541 w 4639916"/>
              <a:gd name="connsiteY1" fmla="*/ 1484 h 720755"/>
              <a:gd name="connsiteX2" fmla="*/ 4497036 w 4639916"/>
              <a:gd name="connsiteY2" fmla="*/ 15371 h 720755"/>
              <a:gd name="connsiteX3" fmla="*/ 4567099 w 4639916"/>
              <a:gd name="connsiteY3" fmla="*/ 225701 h 720755"/>
              <a:gd name="connsiteX4" fmla="*/ 4529529 w 4639916"/>
              <a:gd name="connsiteY4" fmla="*/ 375360 h 720755"/>
              <a:gd name="connsiteX5" fmla="*/ 4517736 w 4639916"/>
              <a:gd name="connsiteY5" fmla="*/ 392566 h 720755"/>
              <a:gd name="connsiteX6" fmla="*/ 4639916 w 4639916"/>
              <a:gd name="connsiteY6" fmla="*/ 503337 h 720755"/>
              <a:gd name="connsiteX7" fmla="*/ 4466708 w 4639916"/>
              <a:gd name="connsiteY7" fmla="*/ 458858 h 720755"/>
              <a:gd name="connsiteX8" fmla="*/ 4417549 w 4639916"/>
              <a:gd name="connsiteY8" fmla="*/ 505620 h 720755"/>
              <a:gd name="connsiteX9" fmla="*/ 3974760 w 4639916"/>
              <a:gd name="connsiteY9" fmla="*/ 665498 h 720755"/>
              <a:gd name="connsiteX10" fmla="*/ 2365477 w 4639916"/>
              <a:gd name="connsiteY10" fmla="*/ 720748 h 720755"/>
              <a:gd name="connsiteX11" fmla="*/ 438942 w 4639916"/>
              <a:gd name="connsiteY11" fmla="*/ 617790 h 720755"/>
              <a:gd name="connsiteX12" fmla="*/ 25595 w 4639916"/>
              <a:gd name="connsiteY12" fmla="*/ 475499 h 720755"/>
              <a:gd name="connsiteX13" fmla="*/ 0 w 4639916"/>
              <a:gd name="connsiteY13" fmla="*/ 450162 h 720755"/>
              <a:gd name="connsiteX14" fmla="*/ 0 w 4639916"/>
              <a:gd name="connsiteY14" fmla="*/ 142864 h 720755"/>
              <a:gd name="connsiteX15" fmla="*/ 232820 w 4639916"/>
              <a:gd name="connsiteY15" fmla="*/ 92924 h 720755"/>
              <a:gd name="connsiteX0" fmla="*/ 2470608 w 4639916"/>
              <a:gd name="connsiteY0" fmla="*/ 0 h 720755"/>
              <a:gd name="connsiteX1" fmla="*/ 4484541 w 4639916"/>
              <a:gd name="connsiteY1" fmla="*/ 1484 h 720755"/>
              <a:gd name="connsiteX2" fmla="*/ 4497036 w 4639916"/>
              <a:gd name="connsiteY2" fmla="*/ 15371 h 720755"/>
              <a:gd name="connsiteX3" fmla="*/ 4567099 w 4639916"/>
              <a:gd name="connsiteY3" fmla="*/ 225701 h 720755"/>
              <a:gd name="connsiteX4" fmla="*/ 4529529 w 4639916"/>
              <a:gd name="connsiteY4" fmla="*/ 375360 h 720755"/>
              <a:gd name="connsiteX5" fmla="*/ 4517736 w 4639916"/>
              <a:gd name="connsiteY5" fmla="*/ 392566 h 720755"/>
              <a:gd name="connsiteX6" fmla="*/ 4639916 w 4639916"/>
              <a:gd name="connsiteY6" fmla="*/ 503337 h 720755"/>
              <a:gd name="connsiteX7" fmla="*/ 4466708 w 4639916"/>
              <a:gd name="connsiteY7" fmla="*/ 458858 h 720755"/>
              <a:gd name="connsiteX8" fmla="*/ 4417549 w 4639916"/>
              <a:gd name="connsiteY8" fmla="*/ 505620 h 720755"/>
              <a:gd name="connsiteX9" fmla="*/ 3974760 w 4639916"/>
              <a:gd name="connsiteY9" fmla="*/ 665498 h 720755"/>
              <a:gd name="connsiteX10" fmla="*/ 2365477 w 4639916"/>
              <a:gd name="connsiteY10" fmla="*/ 720748 h 720755"/>
              <a:gd name="connsiteX11" fmla="*/ 438942 w 4639916"/>
              <a:gd name="connsiteY11" fmla="*/ 617790 h 720755"/>
              <a:gd name="connsiteX12" fmla="*/ 25595 w 4639916"/>
              <a:gd name="connsiteY12" fmla="*/ 475499 h 720755"/>
              <a:gd name="connsiteX13" fmla="*/ 0 w 4639916"/>
              <a:gd name="connsiteY13" fmla="*/ 450162 h 720755"/>
              <a:gd name="connsiteX14" fmla="*/ 0 w 4639916"/>
              <a:gd name="connsiteY14" fmla="*/ 142864 h 720755"/>
              <a:gd name="connsiteX0" fmla="*/ 2470608 w 4639916"/>
              <a:gd name="connsiteY0" fmla="*/ 0 h 720755"/>
              <a:gd name="connsiteX1" fmla="*/ 4484541 w 4639916"/>
              <a:gd name="connsiteY1" fmla="*/ 1484 h 720755"/>
              <a:gd name="connsiteX2" fmla="*/ 4497036 w 4639916"/>
              <a:gd name="connsiteY2" fmla="*/ 15371 h 720755"/>
              <a:gd name="connsiteX3" fmla="*/ 4567099 w 4639916"/>
              <a:gd name="connsiteY3" fmla="*/ 225701 h 720755"/>
              <a:gd name="connsiteX4" fmla="*/ 4529529 w 4639916"/>
              <a:gd name="connsiteY4" fmla="*/ 375360 h 720755"/>
              <a:gd name="connsiteX5" fmla="*/ 4517736 w 4639916"/>
              <a:gd name="connsiteY5" fmla="*/ 392566 h 720755"/>
              <a:gd name="connsiteX6" fmla="*/ 4639916 w 4639916"/>
              <a:gd name="connsiteY6" fmla="*/ 503337 h 720755"/>
              <a:gd name="connsiteX7" fmla="*/ 4466708 w 4639916"/>
              <a:gd name="connsiteY7" fmla="*/ 458858 h 720755"/>
              <a:gd name="connsiteX8" fmla="*/ 4417549 w 4639916"/>
              <a:gd name="connsiteY8" fmla="*/ 505620 h 720755"/>
              <a:gd name="connsiteX9" fmla="*/ 3974760 w 4639916"/>
              <a:gd name="connsiteY9" fmla="*/ 665498 h 720755"/>
              <a:gd name="connsiteX10" fmla="*/ 2365477 w 4639916"/>
              <a:gd name="connsiteY10" fmla="*/ 720748 h 720755"/>
              <a:gd name="connsiteX11" fmla="*/ 438942 w 4639916"/>
              <a:gd name="connsiteY11" fmla="*/ 617790 h 720755"/>
              <a:gd name="connsiteX12" fmla="*/ 25595 w 4639916"/>
              <a:gd name="connsiteY12" fmla="*/ 475499 h 720755"/>
              <a:gd name="connsiteX13" fmla="*/ 0 w 4639916"/>
              <a:gd name="connsiteY13" fmla="*/ 450162 h 720755"/>
              <a:gd name="connsiteX14" fmla="*/ 0 w 4639916"/>
              <a:gd name="connsiteY14" fmla="*/ 142864 h 720755"/>
              <a:gd name="connsiteX0" fmla="*/ 4484541 w 4639916"/>
              <a:gd name="connsiteY0" fmla="*/ 0 h 719271"/>
              <a:gd name="connsiteX1" fmla="*/ 4497036 w 4639916"/>
              <a:gd name="connsiteY1" fmla="*/ 13887 h 719271"/>
              <a:gd name="connsiteX2" fmla="*/ 4567099 w 4639916"/>
              <a:gd name="connsiteY2" fmla="*/ 224217 h 719271"/>
              <a:gd name="connsiteX3" fmla="*/ 4529529 w 4639916"/>
              <a:gd name="connsiteY3" fmla="*/ 373876 h 719271"/>
              <a:gd name="connsiteX4" fmla="*/ 4517736 w 4639916"/>
              <a:gd name="connsiteY4" fmla="*/ 391082 h 719271"/>
              <a:gd name="connsiteX5" fmla="*/ 4639916 w 4639916"/>
              <a:gd name="connsiteY5" fmla="*/ 501853 h 719271"/>
              <a:gd name="connsiteX6" fmla="*/ 4466708 w 4639916"/>
              <a:gd name="connsiteY6" fmla="*/ 457374 h 719271"/>
              <a:gd name="connsiteX7" fmla="*/ 4417549 w 4639916"/>
              <a:gd name="connsiteY7" fmla="*/ 504136 h 719271"/>
              <a:gd name="connsiteX8" fmla="*/ 3974760 w 4639916"/>
              <a:gd name="connsiteY8" fmla="*/ 664014 h 719271"/>
              <a:gd name="connsiteX9" fmla="*/ 2365477 w 4639916"/>
              <a:gd name="connsiteY9" fmla="*/ 719264 h 719271"/>
              <a:gd name="connsiteX10" fmla="*/ 438942 w 4639916"/>
              <a:gd name="connsiteY10" fmla="*/ 616306 h 719271"/>
              <a:gd name="connsiteX11" fmla="*/ 25595 w 4639916"/>
              <a:gd name="connsiteY11" fmla="*/ 474015 h 719271"/>
              <a:gd name="connsiteX12" fmla="*/ 0 w 4639916"/>
              <a:gd name="connsiteY12" fmla="*/ 448678 h 719271"/>
              <a:gd name="connsiteX13" fmla="*/ 0 w 4639916"/>
              <a:gd name="connsiteY13" fmla="*/ 141380 h 719271"/>
              <a:gd name="connsiteX0" fmla="*/ 4484541 w 4639916"/>
              <a:gd name="connsiteY0" fmla="*/ 0 h 719271"/>
              <a:gd name="connsiteX1" fmla="*/ 4497036 w 4639916"/>
              <a:gd name="connsiteY1" fmla="*/ 13887 h 719271"/>
              <a:gd name="connsiteX2" fmla="*/ 4567099 w 4639916"/>
              <a:gd name="connsiteY2" fmla="*/ 224217 h 719271"/>
              <a:gd name="connsiteX3" fmla="*/ 4529529 w 4639916"/>
              <a:gd name="connsiteY3" fmla="*/ 373876 h 719271"/>
              <a:gd name="connsiteX4" fmla="*/ 4517736 w 4639916"/>
              <a:gd name="connsiteY4" fmla="*/ 391082 h 719271"/>
              <a:gd name="connsiteX5" fmla="*/ 4639916 w 4639916"/>
              <a:gd name="connsiteY5" fmla="*/ 501853 h 719271"/>
              <a:gd name="connsiteX6" fmla="*/ 4466708 w 4639916"/>
              <a:gd name="connsiteY6" fmla="*/ 457374 h 719271"/>
              <a:gd name="connsiteX7" fmla="*/ 4417549 w 4639916"/>
              <a:gd name="connsiteY7" fmla="*/ 504136 h 719271"/>
              <a:gd name="connsiteX8" fmla="*/ 3974760 w 4639916"/>
              <a:gd name="connsiteY8" fmla="*/ 664014 h 719271"/>
              <a:gd name="connsiteX9" fmla="*/ 2365477 w 4639916"/>
              <a:gd name="connsiteY9" fmla="*/ 719264 h 719271"/>
              <a:gd name="connsiteX10" fmla="*/ 438942 w 4639916"/>
              <a:gd name="connsiteY10" fmla="*/ 616306 h 719271"/>
              <a:gd name="connsiteX11" fmla="*/ 25595 w 4639916"/>
              <a:gd name="connsiteY11" fmla="*/ 474015 h 719271"/>
              <a:gd name="connsiteX12" fmla="*/ 0 w 4639916"/>
              <a:gd name="connsiteY12" fmla="*/ 448678 h 719271"/>
              <a:gd name="connsiteX0" fmla="*/ 4484541 w 4639916"/>
              <a:gd name="connsiteY0" fmla="*/ 0 h 719520"/>
              <a:gd name="connsiteX1" fmla="*/ 4497036 w 4639916"/>
              <a:gd name="connsiteY1" fmla="*/ 13887 h 719520"/>
              <a:gd name="connsiteX2" fmla="*/ 4567099 w 4639916"/>
              <a:gd name="connsiteY2" fmla="*/ 224217 h 719520"/>
              <a:gd name="connsiteX3" fmla="*/ 4529529 w 4639916"/>
              <a:gd name="connsiteY3" fmla="*/ 373876 h 719520"/>
              <a:gd name="connsiteX4" fmla="*/ 4517736 w 4639916"/>
              <a:gd name="connsiteY4" fmla="*/ 391082 h 719520"/>
              <a:gd name="connsiteX5" fmla="*/ 4639916 w 4639916"/>
              <a:gd name="connsiteY5" fmla="*/ 501853 h 719520"/>
              <a:gd name="connsiteX6" fmla="*/ 4466708 w 4639916"/>
              <a:gd name="connsiteY6" fmla="*/ 457374 h 719520"/>
              <a:gd name="connsiteX7" fmla="*/ 4417549 w 4639916"/>
              <a:gd name="connsiteY7" fmla="*/ 504136 h 719520"/>
              <a:gd name="connsiteX8" fmla="*/ 3974760 w 4639916"/>
              <a:gd name="connsiteY8" fmla="*/ 664014 h 719520"/>
              <a:gd name="connsiteX9" fmla="*/ 2365477 w 4639916"/>
              <a:gd name="connsiteY9" fmla="*/ 719264 h 719520"/>
              <a:gd name="connsiteX10" fmla="*/ 438942 w 4639916"/>
              <a:gd name="connsiteY10" fmla="*/ 616306 h 719520"/>
              <a:gd name="connsiteX11" fmla="*/ 25595 w 4639916"/>
              <a:gd name="connsiteY11" fmla="*/ 474015 h 719520"/>
              <a:gd name="connsiteX12" fmla="*/ 0 w 4639916"/>
              <a:gd name="connsiteY12" fmla="*/ 448678 h 719520"/>
              <a:gd name="connsiteX0" fmla="*/ 4484541 w 4639916"/>
              <a:gd name="connsiteY0" fmla="*/ 0 h 724850"/>
              <a:gd name="connsiteX1" fmla="*/ 4497036 w 4639916"/>
              <a:gd name="connsiteY1" fmla="*/ 13887 h 724850"/>
              <a:gd name="connsiteX2" fmla="*/ 4567099 w 4639916"/>
              <a:gd name="connsiteY2" fmla="*/ 224217 h 724850"/>
              <a:gd name="connsiteX3" fmla="*/ 4529529 w 4639916"/>
              <a:gd name="connsiteY3" fmla="*/ 373876 h 724850"/>
              <a:gd name="connsiteX4" fmla="*/ 4517736 w 4639916"/>
              <a:gd name="connsiteY4" fmla="*/ 391082 h 724850"/>
              <a:gd name="connsiteX5" fmla="*/ 4639916 w 4639916"/>
              <a:gd name="connsiteY5" fmla="*/ 501853 h 724850"/>
              <a:gd name="connsiteX6" fmla="*/ 4466708 w 4639916"/>
              <a:gd name="connsiteY6" fmla="*/ 457374 h 724850"/>
              <a:gd name="connsiteX7" fmla="*/ 4417549 w 4639916"/>
              <a:gd name="connsiteY7" fmla="*/ 504136 h 724850"/>
              <a:gd name="connsiteX8" fmla="*/ 3974760 w 4639916"/>
              <a:gd name="connsiteY8" fmla="*/ 664014 h 724850"/>
              <a:gd name="connsiteX9" fmla="*/ 2365477 w 4639916"/>
              <a:gd name="connsiteY9" fmla="*/ 719264 h 724850"/>
              <a:gd name="connsiteX10" fmla="*/ 438942 w 4639916"/>
              <a:gd name="connsiteY10" fmla="*/ 616306 h 724850"/>
              <a:gd name="connsiteX11" fmla="*/ 25595 w 4639916"/>
              <a:gd name="connsiteY11" fmla="*/ 474015 h 724850"/>
              <a:gd name="connsiteX12" fmla="*/ 0 w 4639916"/>
              <a:gd name="connsiteY12" fmla="*/ 448678 h 724850"/>
              <a:gd name="connsiteX0" fmla="*/ 4497036 w 4639916"/>
              <a:gd name="connsiteY0" fmla="*/ 0 h 710963"/>
              <a:gd name="connsiteX1" fmla="*/ 4567099 w 4639916"/>
              <a:gd name="connsiteY1" fmla="*/ 210330 h 710963"/>
              <a:gd name="connsiteX2" fmla="*/ 4529529 w 4639916"/>
              <a:gd name="connsiteY2" fmla="*/ 359989 h 710963"/>
              <a:gd name="connsiteX3" fmla="*/ 4517736 w 4639916"/>
              <a:gd name="connsiteY3" fmla="*/ 377195 h 710963"/>
              <a:gd name="connsiteX4" fmla="*/ 4639916 w 4639916"/>
              <a:gd name="connsiteY4" fmla="*/ 487966 h 710963"/>
              <a:gd name="connsiteX5" fmla="*/ 4466708 w 4639916"/>
              <a:gd name="connsiteY5" fmla="*/ 443487 h 710963"/>
              <a:gd name="connsiteX6" fmla="*/ 4417549 w 4639916"/>
              <a:gd name="connsiteY6" fmla="*/ 490249 h 710963"/>
              <a:gd name="connsiteX7" fmla="*/ 3974760 w 4639916"/>
              <a:gd name="connsiteY7" fmla="*/ 650127 h 710963"/>
              <a:gd name="connsiteX8" fmla="*/ 2365477 w 4639916"/>
              <a:gd name="connsiteY8" fmla="*/ 705377 h 710963"/>
              <a:gd name="connsiteX9" fmla="*/ 438942 w 4639916"/>
              <a:gd name="connsiteY9" fmla="*/ 602419 h 710963"/>
              <a:gd name="connsiteX10" fmla="*/ 25595 w 4639916"/>
              <a:gd name="connsiteY10" fmla="*/ 460128 h 710963"/>
              <a:gd name="connsiteX11" fmla="*/ 0 w 4639916"/>
              <a:gd name="connsiteY11" fmla="*/ 434791 h 710963"/>
              <a:gd name="connsiteX0" fmla="*/ 4497036 w 4639916"/>
              <a:gd name="connsiteY0" fmla="*/ 0 h 712354"/>
              <a:gd name="connsiteX1" fmla="*/ 4567099 w 4639916"/>
              <a:gd name="connsiteY1" fmla="*/ 210330 h 712354"/>
              <a:gd name="connsiteX2" fmla="*/ 4529529 w 4639916"/>
              <a:gd name="connsiteY2" fmla="*/ 359989 h 712354"/>
              <a:gd name="connsiteX3" fmla="*/ 4517736 w 4639916"/>
              <a:gd name="connsiteY3" fmla="*/ 377195 h 712354"/>
              <a:gd name="connsiteX4" fmla="*/ 4639916 w 4639916"/>
              <a:gd name="connsiteY4" fmla="*/ 487966 h 712354"/>
              <a:gd name="connsiteX5" fmla="*/ 4466708 w 4639916"/>
              <a:gd name="connsiteY5" fmla="*/ 443487 h 712354"/>
              <a:gd name="connsiteX6" fmla="*/ 4417549 w 4639916"/>
              <a:gd name="connsiteY6" fmla="*/ 490249 h 712354"/>
              <a:gd name="connsiteX7" fmla="*/ 3974760 w 4639916"/>
              <a:gd name="connsiteY7" fmla="*/ 650127 h 712354"/>
              <a:gd name="connsiteX8" fmla="*/ 2365477 w 4639916"/>
              <a:gd name="connsiteY8" fmla="*/ 705377 h 712354"/>
              <a:gd name="connsiteX9" fmla="*/ 438942 w 4639916"/>
              <a:gd name="connsiteY9" fmla="*/ 629715 h 712354"/>
              <a:gd name="connsiteX10" fmla="*/ 25595 w 4639916"/>
              <a:gd name="connsiteY10" fmla="*/ 460128 h 712354"/>
              <a:gd name="connsiteX11" fmla="*/ 0 w 4639916"/>
              <a:gd name="connsiteY11" fmla="*/ 434791 h 712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39916" h="712354">
                <a:moveTo>
                  <a:pt x="4497036" y="0"/>
                </a:moveTo>
                <a:cubicBezTo>
                  <a:pt x="4541270" y="60040"/>
                  <a:pt x="4567099" y="132419"/>
                  <a:pt x="4567099" y="210330"/>
                </a:cubicBezTo>
                <a:cubicBezTo>
                  <a:pt x="4567099" y="262270"/>
                  <a:pt x="4554515" y="312747"/>
                  <a:pt x="4529529" y="359989"/>
                </a:cubicBezTo>
                <a:lnTo>
                  <a:pt x="4517736" y="377195"/>
                </a:lnTo>
                <a:lnTo>
                  <a:pt x="4639916" y="487966"/>
                </a:lnTo>
                <a:lnTo>
                  <a:pt x="4466708" y="443487"/>
                </a:lnTo>
                <a:lnTo>
                  <a:pt x="4417549" y="490249"/>
                </a:lnTo>
                <a:cubicBezTo>
                  <a:pt x="4318337" y="568264"/>
                  <a:pt x="4185473" y="623576"/>
                  <a:pt x="3974760" y="650127"/>
                </a:cubicBezTo>
                <a:cubicBezTo>
                  <a:pt x="3287480" y="736728"/>
                  <a:pt x="2954780" y="708779"/>
                  <a:pt x="2365477" y="705377"/>
                </a:cubicBezTo>
                <a:cubicBezTo>
                  <a:pt x="1776174" y="701975"/>
                  <a:pt x="957135" y="701141"/>
                  <a:pt x="438942" y="629715"/>
                </a:cubicBezTo>
                <a:cubicBezTo>
                  <a:pt x="232079" y="599898"/>
                  <a:pt x="104622" y="520935"/>
                  <a:pt x="25595" y="460128"/>
                </a:cubicBezTo>
                <a:lnTo>
                  <a:pt x="0" y="434791"/>
                </a:lnTo>
              </a:path>
            </a:pathLst>
          </a:custGeom>
          <a:noFill/>
          <a:ln w="22225" cap="rnd">
            <a:solidFill>
              <a:srgbClr val="E0E9C5"/>
            </a:solidFill>
            <a:round/>
          </a:ln>
        </p:spPr>
        <p:style>
          <a:lnRef idx="2">
            <a:schemeClr val="accent1">
              <a:shade val="15000"/>
            </a:schemeClr>
          </a:lnRef>
          <a:fillRef idx="1">
            <a:schemeClr val="accent1"/>
          </a:fillRef>
          <a:effectRef idx="0">
            <a:schemeClr val="accent1"/>
          </a:effectRef>
          <a:fontRef idx="minor">
            <a:schemeClr val="lt1"/>
          </a:fontRef>
        </p:style>
        <p:txBody>
          <a:bodyPr wrap="square" tIns="108000" rIns="252000" bIns="36000" rtlCol="0" anchor="ctr">
            <a:noAutofit/>
          </a:bodyPr>
          <a:lstStyle/>
          <a:p>
            <a:pPr marL="627063">
              <a:lnSpc>
                <a:spcPct val="130000"/>
              </a:lnSpc>
              <a:spcAft>
                <a:spcPts val="2400"/>
              </a:spcAft>
            </a:pPr>
            <a:endParaRPr kumimoji="1" lang="ja-JP" altLang="en-US" sz="900">
              <a:solidFill>
                <a:schemeClr val="tx1"/>
              </a:solidFill>
              <a:latin typeface="BIZ UDPゴシック" panose="020B0400000000000000" pitchFamily="50" charset="-128"/>
              <a:ea typeface="BIZ UDPゴシック" panose="020B0400000000000000" pitchFamily="50" charset="-128"/>
            </a:endParaRPr>
          </a:p>
        </p:txBody>
      </p:sp>
      <p:sp>
        <p:nvSpPr>
          <p:cNvPr id="27" name="フリーフォーム: 図形 26">
            <a:extLst>
              <a:ext uri="{FF2B5EF4-FFF2-40B4-BE49-F238E27FC236}">
                <a16:creationId xmlns:a16="http://schemas.microsoft.com/office/drawing/2014/main" id="{03D6F2B2-04F6-4B3D-26E9-AFAAB0B3DE9F}"/>
              </a:ext>
            </a:extLst>
          </p:cNvPr>
          <p:cNvSpPr/>
          <p:nvPr/>
        </p:nvSpPr>
        <p:spPr>
          <a:xfrm>
            <a:off x="847726" y="1309026"/>
            <a:ext cx="3128574" cy="723931"/>
          </a:xfrm>
          <a:custGeom>
            <a:avLst/>
            <a:gdLst>
              <a:gd name="connsiteX0" fmla="*/ 141380 w 4639916"/>
              <a:gd name="connsiteY0" fmla="*/ 0 h 719665"/>
              <a:gd name="connsiteX1" fmla="*/ 4484541 w 4639916"/>
              <a:gd name="connsiteY1" fmla="*/ 0 h 719665"/>
              <a:gd name="connsiteX2" fmla="*/ 4497036 w 4639916"/>
              <a:gd name="connsiteY2" fmla="*/ 13887 h 719665"/>
              <a:gd name="connsiteX3" fmla="*/ 4567099 w 4639916"/>
              <a:gd name="connsiteY3" fmla="*/ 224217 h 719665"/>
              <a:gd name="connsiteX4" fmla="*/ 4529529 w 4639916"/>
              <a:gd name="connsiteY4" fmla="*/ 373876 h 719665"/>
              <a:gd name="connsiteX5" fmla="*/ 4517736 w 4639916"/>
              <a:gd name="connsiteY5" fmla="*/ 391082 h 719665"/>
              <a:gd name="connsiteX6" fmla="*/ 4639916 w 4639916"/>
              <a:gd name="connsiteY6" fmla="*/ 501853 h 719665"/>
              <a:gd name="connsiteX7" fmla="*/ 4466708 w 4639916"/>
              <a:gd name="connsiteY7" fmla="*/ 457374 h 719665"/>
              <a:gd name="connsiteX8" fmla="*/ 4417549 w 4639916"/>
              <a:gd name="connsiteY8" fmla="*/ 504136 h 719665"/>
              <a:gd name="connsiteX9" fmla="*/ 3974760 w 4639916"/>
              <a:gd name="connsiteY9" fmla="*/ 664014 h 719665"/>
              <a:gd name="connsiteX10" fmla="*/ 2365477 w 4639916"/>
              <a:gd name="connsiteY10" fmla="*/ 719264 h 719665"/>
              <a:gd name="connsiteX11" fmla="*/ 438942 w 4639916"/>
              <a:gd name="connsiteY11" fmla="*/ 616306 h 719665"/>
              <a:gd name="connsiteX12" fmla="*/ 25595 w 4639916"/>
              <a:gd name="connsiteY12" fmla="*/ 474015 h 719665"/>
              <a:gd name="connsiteX13" fmla="*/ 0 w 4639916"/>
              <a:gd name="connsiteY13" fmla="*/ 448678 h 719665"/>
              <a:gd name="connsiteX14" fmla="*/ 0 w 4639916"/>
              <a:gd name="connsiteY14" fmla="*/ 141380 h 719665"/>
              <a:gd name="connsiteX15" fmla="*/ 141380 w 4639916"/>
              <a:gd name="connsiteY15" fmla="*/ 0 h 719665"/>
              <a:gd name="connsiteX0" fmla="*/ 141380 w 4639916"/>
              <a:gd name="connsiteY0" fmla="*/ 0 h 734424"/>
              <a:gd name="connsiteX1" fmla="*/ 4484541 w 4639916"/>
              <a:gd name="connsiteY1" fmla="*/ 0 h 734424"/>
              <a:gd name="connsiteX2" fmla="*/ 4497036 w 4639916"/>
              <a:gd name="connsiteY2" fmla="*/ 13887 h 734424"/>
              <a:gd name="connsiteX3" fmla="*/ 4567099 w 4639916"/>
              <a:gd name="connsiteY3" fmla="*/ 224217 h 734424"/>
              <a:gd name="connsiteX4" fmla="*/ 4529529 w 4639916"/>
              <a:gd name="connsiteY4" fmla="*/ 373876 h 734424"/>
              <a:gd name="connsiteX5" fmla="*/ 4517736 w 4639916"/>
              <a:gd name="connsiteY5" fmla="*/ 391082 h 734424"/>
              <a:gd name="connsiteX6" fmla="*/ 4639916 w 4639916"/>
              <a:gd name="connsiteY6" fmla="*/ 501853 h 734424"/>
              <a:gd name="connsiteX7" fmla="*/ 4466708 w 4639916"/>
              <a:gd name="connsiteY7" fmla="*/ 457374 h 734424"/>
              <a:gd name="connsiteX8" fmla="*/ 4417549 w 4639916"/>
              <a:gd name="connsiteY8" fmla="*/ 504136 h 734424"/>
              <a:gd name="connsiteX9" fmla="*/ 3974760 w 4639916"/>
              <a:gd name="connsiteY9" fmla="*/ 664014 h 734424"/>
              <a:gd name="connsiteX10" fmla="*/ 2365477 w 4639916"/>
              <a:gd name="connsiteY10" fmla="*/ 719264 h 734424"/>
              <a:gd name="connsiteX11" fmla="*/ 438942 w 4639916"/>
              <a:gd name="connsiteY11" fmla="*/ 616306 h 734424"/>
              <a:gd name="connsiteX12" fmla="*/ 25595 w 4639916"/>
              <a:gd name="connsiteY12" fmla="*/ 474015 h 734424"/>
              <a:gd name="connsiteX13" fmla="*/ 0 w 4639916"/>
              <a:gd name="connsiteY13" fmla="*/ 448678 h 734424"/>
              <a:gd name="connsiteX14" fmla="*/ 0 w 4639916"/>
              <a:gd name="connsiteY14" fmla="*/ 141380 h 734424"/>
              <a:gd name="connsiteX15" fmla="*/ 141380 w 4639916"/>
              <a:gd name="connsiteY15" fmla="*/ 0 h 734424"/>
              <a:gd name="connsiteX0" fmla="*/ 141380 w 4639916"/>
              <a:gd name="connsiteY0" fmla="*/ 0 h 723760"/>
              <a:gd name="connsiteX1" fmla="*/ 4484541 w 4639916"/>
              <a:gd name="connsiteY1" fmla="*/ 0 h 723760"/>
              <a:gd name="connsiteX2" fmla="*/ 4497036 w 4639916"/>
              <a:gd name="connsiteY2" fmla="*/ 13887 h 723760"/>
              <a:gd name="connsiteX3" fmla="*/ 4567099 w 4639916"/>
              <a:gd name="connsiteY3" fmla="*/ 224217 h 723760"/>
              <a:gd name="connsiteX4" fmla="*/ 4529529 w 4639916"/>
              <a:gd name="connsiteY4" fmla="*/ 373876 h 723760"/>
              <a:gd name="connsiteX5" fmla="*/ 4517736 w 4639916"/>
              <a:gd name="connsiteY5" fmla="*/ 391082 h 723760"/>
              <a:gd name="connsiteX6" fmla="*/ 4639916 w 4639916"/>
              <a:gd name="connsiteY6" fmla="*/ 501853 h 723760"/>
              <a:gd name="connsiteX7" fmla="*/ 4466708 w 4639916"/>
              <a:gd name="connsiteY7" fmla="*/ 457374 h 723760"/>
              <a:gd name="connsiteX8" fmla="*/ 4417549 w 4639916"/>
              <a:gd name="connsiteY8" fmla="*/ 504136 h 723760"/>
              <a:gd name="connsiteX9" fmla="*/ 3974760 w 4639916"/>
              <a:gd name="connsiteY9" fmla="*/ 664014 h 723760"/>
              <a:gd name="connsiteX10" fmla="*/ 2365477 w 4639916"/>
              <a:gd name="connsiteY10" fmla="*/ 719264 h 723760"/>
              <a:gd name="connsiteX11" fmla="*/ 438942 w 4639916"/>
              <a:gd name="connsiteY11" fmla="*/ 616306 h 723760"/>
              <a:gd name="connsiteX12" fmla="*/ 25595 w 4639916"/>
              <a:gd name="connsiteY12" fmla="*/ 474015 h 723760"/>
              <a:gd name="connsiteX13" fmla="*/ 0 w 4639916"/>
              <a:gd name="connsiteY13" fmla="*/ 448678 h 723760"/>
              <a:gd name="connsiteX14" fmla="*/ 0 w 4639916"/>
              <a:gd name="connsiteY14" fmla="*/ 141380 h 723760"/>
              <a:gd name="connsiteX15" fmla="*/ 141380 w 4639916"/>
              <a:gd name="connsiteY15" fmla="*/ 0 h 723760"/>
              <a:gd name="connsiteX0" fmla="*/ 141380 w 4639916"/>
              <a:gd name="connsiteY0" fmla="*/ 0 h 725167"/>
              <a:gd name="connsiteX1" fmla="*/ 4484541 w 4639916"/>
              <a:gd name="connsiteY1" fmla="*/ 0 h 725167"/>
              <a:gd name="connsiteX2" fmla="*/ 4497036 w 4639916"/>
              <a:gd name="connsiteY2" fmla="*/ 13887 h 725167"/>
              <a:gd name="connsiteX3" fmla="*/ 4567099 w 4639916"/>
              <a:gd name="connsiteY3" fmla="*/ 224217 h 725167"/>
              <a:gd name="connsiteX4" fmla="*/ 4529529 w 4639916"/>
              <a:gd name="connsiteY4" fmla="*/ 373876 h 725167"/>
              <a:gd name="connsiteX5" fmla="*/ 4517736 w 4639916"/>
              <a:gd name="connsiteY5" fmla="*/ 391082 h 725167"/>
              <a:gd name="connsiteX6" fmla="*/ 4639916 w 4639916"/>
              <a:gd name="connsiteY6" fmla="*/ 501853 h 725167"/>
              <a:gd name="connsiteX7" fmla="*/ 4466708 w 4639916"/>
              <a:gd name="connsiteY7" fmla="*/ 457374 h 725167"/>
              <a:gd name="connsiteX8" fmla="*/ 4417549 w 4639916"/>
              <a:gd name="connsiteY8" fmla="*/ 504136 h 725167"/>
              <a:gd name="connsiteX9" fmla="*/ 3974760 w 4639916"/>
              <a:gd name="connsiteY9" fmla="*/ 664014 h 725167"/>
              <a:gd name="connsiteX10" fmla="*/ 2365477 w 4639916"/>
              <a:gd name="connsiteY10" fmla="*/ 719264 h 725167"/>
              <a:gd name="connsiteX11" fmla="*/ 438942 w 4639916"/>
              <a:gd name="connsiteY11" fmla="*/ 616306 h 725167"/>
              <a:gd name="connsiteX12" fmla="*/ 25595 w 4639916"/>
              <a:gd name="connsiteY12" fmla="*/ 474015 h 725167"/>
              <a:gd name="connsiteX13" fmla="*/ 0 w 4639916"/>
              <a:gd name="connsiteY13" fmla="*/ 448678 h 725167"/>
              <a:gd name="connsiteX14" fmla="*/ 0 w 4639916"/>
              <a:gd name="connsiteY14" fmla="*/ 141380 h 725167"/>
              <a:gd name="connsiteX15" fmla="*/ 141380 w 4639916"/>
              <a:gd name="connsiteY15" fmla="*/ 0 h 725167"/>
              <a:gd name="connsiteX0" fmla="*/ 141380 w 4639916"/>
              <a:gd name="connsiteY0" fmla="*/ 0 h 721959"/>
              <a:gd name="connsiteX1" fmla="*/ 4484541 w 4639916"/>
              <a:gd name="connsiteY1" fmla="*/ 0 h 721959"/>
              <a:gd name="connsiteX2" fmla="*/ 4497036 w 4639916"/>
              <a:gd name="connsiteY2" fmla="*/ 13887 h 721959"/>
              <a:gd name="connsiteX3" fmla="*/ 4567099 w 4639916"/>
              <a:gd name="connsiteY3" fmla="*/ 224217 h 721959"/>
              <a:gd name="connsiteX4" fmla="*/ 4529529 w 4639916"/>
              <a:gd name="connsiteY4" fmla="*/ 373876 h 721959"/>
              <a:gd name="connsiteX5" fmla="*/ 4517736 w 4639916"/>
              <a:gd name="connsiteY5" fmla="*/ 391082 h 721959"/>
              <a:gd name="connsiteX6" fmla="*/ 4639916 w 4639916"/>
              <a:gd name="connsiteY6" fmla="*/ 501853 h 721959"/>
              <a:gd name="connsiteX7" fmla="*/ 4466708 w 4639916"/>
              <a:gd name="connsiteY7" fmla="*/ 457374 h 721959"/>
              <a:gd name="connsiteX8" fmla="*/ 4417549 w 4639916"/>
              <a:gd name="connsiteY8" fmla="*/ 504136 h 721959"/>
              <a:gd name="connsiteX9" fmla="*/ 3974760 w 4639916"/>
              <a:gd name="connsiteY9" fmla="*/ 664014 h 721959"/>
              <a:gd name="connsiteX10" fmla="*/ 2365477 w 4639916"/>
              <a:gd name="connsiteY10" fmla="*/ 719264 h 721959"/>
              <a:gd name="connsiteX11" fmla="*/ 438942 w 4639916"/>
              <a:gd name="connsiteY11" fmla="*/ 616306 h 721959"/>
              <a:gd name="connsiteX12" fmla="*/ 25595 w 4639916"/>
              <a:gd name="connsiteY12" fmla="*/ 474015 h 721959"/>
              <a:gd name="connsiteX13" fmla="*/ 0 w 4639916"/>
              <a:gd name="connsiteY13" fmla="*/ 448678 h 721959"/>
              <a:gd name="connsiteX14" fmla="*/ 0 w 4639916"/>
              <a:gd name="connsiteY14" fmla="*/ 141380 h 721959"/>
              <a:gd name="connsiteX15" fmla="*/ 141380 w 4639916"/>
              <a:gd name="connsiteY15" fmla="*/ 0 h 721959"/>
              <a:gd name="connsiteX0" fmla="*/ 141380 w 4639916"/>
              <a:gd name="connsiteY0" fmla="*/ 0 h 719266"/>
              <a:gd name="connsiteX1" fmla="*/ 4484541 w 4639916"/>
              <a:gd name="connsiteY1" fmla="*/ 0 h 719266"/>
              <a:gd name="connsiteX2" fmla="*/ 4497036 w 4639916"/>
              <a:gd name="connsiteY2" fmla="*/ 13887 h 719266"/>
              <a:gd name="connsiteX3" fmla="*/ 4567099 w 4639916"/>
              <a:gd name="connsiteY3" fmla="*/ 224217 h 719266"/>
              <a:gd name="connsiteX4" fmla="*/ 4529529 w 4639916"/>
              <a:gd name="connsiteY4" fmla="*/ 373876 h 719266"/>
              <a:gd name="connsiteX5" fmla="*/ 4517736 w 4639916"/>
              <a:gd name="connsiteY5" fmla="*/ 391082 h 719266"/>
              <a:gd name="connsiteX6" fmla="*/ 4639916 w 4639916"/>
              <a:gd name="connsiteY6" fmla="*/ 501853 h 719266"/>
              <a:gd name="connsiteX7" fmla="*/ 4466708 w 4639916"/>
              <a:gd name="connsiteY7" fmla="*/ 457374 h 719266"/>
              <a:gd name="connsiteX8" fmla="*/ 4417549 w 4639916"/>
              <a:gd name="connsiteY8" fmla="*/ 504136 h 719266"/>
              <a:gd name="connsiteX9" fmla="*/ 3974760 w 4639916"/>
              <a:gd name="connsiteY9" fmla="*/ 664014 h 719266"/>
              <a:gd name="connsiteX10" fmla="*/ 2365477 w 4639916"/>
              <a:gd name="connsiteY10" fmla="*/ 719264 h 719266"/>
              <a:gd name="connsiteX11" fmla="*/ 438942 w 4639916"/>
              <a:gd name="connsiteY11" fmla="*/ 616306 h 719266"/>
              <a:gd name="connsiteX12" fmla="*/ 25595 w 4639916"/>
              <a:gd name="connsiteY12" fmla="*/ 474015 h 719266"/>
              <a:gd name="connsiteX13" fmla="*/ 0 w 4639916"/>
              <a:gd name="connsiteY13" fmla="*/ 448678 h 719266"/>
              <a:gd name="connsiteX14" fmla="*/ 0 w 4639916"/>
              <a:gd name="connsiteY14" fmla="*/ 141380 h 719266"/>
              <a:gd name="connsiteX15" fmla="*/ 141380 w 4639916"/>
              <a:gd name="connsiteY15" fmla="*/ 0 h 719266"/>
              <a:gd name="connsiteX0" fmla="*/ 141380 w 4639916"/>
              <a:gd name="connsiteY0" fmla="*/ 0 h 719296"/>
              <a:gd name="connsiteX1" fmla="*/ 4484541 w 4639916"/>
              <a:gd name="connsiteY1" fmla="*/ 0 h 719296"/>
              <a:gd name="connsiteX2" fmla="*/ 4497036 w 4639916"/>
              <a:gd name="connsiteY2" fmla="*/ 13887 h 719296"/>
              <a:gd name="connsiteX3" fmla="*/ 4567099 w 4639916"/>
              <a:gd name="connsiteY3" fmla="*/ 224217 h 719296"/>
              <a:gd name="connsiteX4" fmla="*/ 4529529 w 4639916"/>
              <a:gd name="connsiteY4" fmla="*/ 373876 h 719296"/>
              <a:gd name="connsiteX5" fmla="*/ 4517736 w 4639916"/>
              <a:gd name="connsiteY5" fmla="*/ 391082 h 719296"/>
              <a:gd name="connsiteX6" fmla="*/ 4639916 w 4639916"/>
              <a:gd name="connsiteY6" fmla="*/ 501853 h 719296"/>
              <a:gd name="connsiteX7" fmla="*/ 4466708 w 4639916"/>
              <a:gd name="connsiteY7" fmla="*/ 457374 h 719296"/>
              <a:gd name="connsiteX8" fmla="*/ 4417549 w 4639916"/>
              <a:gd name="connsiteY8" fmla="*/ 504136 h 719296"/>
              <a:gd name="connsiteX9" fmla="*/ 3974760 w 4639916"/>
              <a:gd name="connsiteY9" fmla="*/ 664014 h 719296"/>
              <a:gd name="connsiteX10" fmla="*/ 2365477 w 4639916"/>
              <a:gd name="connsiteY10" fmla="*/ 719264 h 719296"/>
              <a:gd name="connsiteX11" fmla="*/ 438942 w 4639916"/>
              <a:gd name="connsiteY11" fmla="*/ 616306 h 719296"/>
              <a:gd name="connsiteX12" fmla="*/ 25595 w 4639916"/>
              <a:gd name="connsiteY12" fmla="*/ 474015 h 719296"/>
              <a:gd name="connsiteX13" fmla="*/ 0 w 4639916"/>
              <a:gd name="connsiteY13" fmla="*/ 448678 h 719296"/>
              <a:gd name="connsiteX14" fmla="*/ 0 w 4639916"/>
              <a:gd name="connsiteY14" fmla="*/ 141380 h 719296"/>
              <a:gd name="connsiteX15" fmla="*/ 141380 w 4639916"/>
              <a:gd name="connsiteY15" fmla="*/ 0 h 719296"/>
              <a:gd name="connsiteX0" fmla="*/ 141380 w 4639916"/>
              <a:gd name="connsiteY0" fmla="*/ 0 h 719296"/>
              <a:gd name="connsiteX1" fmla="*/ 4484541 w 4639916"/>
              <a:gd name="connsiteY1" fmla="*/ 0 h 719296"/>
              <a:gd name="connsiteX2" fmla="*/ 4497036 w 4639916"/>
              <a:gd name="connsiteY2" fmla="*/ 13887 h 719296"/>
              <a:gd name="connsiteX3" fmla="*/ 4567099 w 4639916"/>
              <a:gd name="connsiteY3" fmla="*/ 224217 h 719296"/>
              <a:gd name="connsiteX4" fmla="*/ 4529529 w 4639916"/>
              <a:gd name="connsiteY4" fmla="*/ 373876 h 719296"/>
              <a:gd name="connsiteX5" fmla="*/ 4517736 w 4639916"/>
              <a:gd name="connsiteY5" fmla="*/ 391082 h 719296"/>
              <a:gd name="connsiteX6" fmla="*/ 4639916 w 4639916"/>
              <a:gd name="connsiteY6" fmla="*/ 501853 h 719296"/>
              <a:gd name="connsiteX7" fmla="*/ 4466708 w 4639916"/>
              <a:gd name="connsiteY7" fmla="*/ 457374 h 719296"/>
              <a:gd name="connsiteX8" fmla="*/ 4417549 w 4639916"/>
              <a:gd name="connsiteY8" fmla="*/ 504136 h 719296"/>
              <a:gd name="connsiteX9" fmla="*/ 3974760 w 4639916"/>
              <a:gd name="connsiteY9" fmla="*/ 664014 h 719296"/>
              <a:gd name="connsiteX10" fmla="*/ 2365477 w 4639916"/>
              <a:gd name="connsiteY10" fmla="*/ 719264 h 719296"/>
              <a:gd name="connsiteX11" fmla="*/ 438942 w 4639916"/>
              <a:gd name="connsiteY11" fmla="*/ 616306 h 719296"/>
              <a:gd name="connsiteX12" fmla="*/ 25595 w 4639916"/>
              <a:gd name="connsiteY12" fmla="*/ 474015 h 719296"/>
              <a:gd name="connsiteX13" fmla="*/ 0 w 4639916"/>
              <a:gd name="connsiteY13" fmla="*/ 448678 h 719296"/>
              <a:gd name="connsiteX14" fmla="*/ 0 w 4639916"/>
              <a:gd name="connsiteY14" fmla="*/ 141380 h 719296"/>
              <a:gd name="connsiteX15" fmla="*/ 141380 w 4639916"/>
              <a:gd name="connsiteY15" fmla="*/ 0 h 719296"/>
              <a:gd name="connsiteX0" fmla="*/ 141380 w 4639916"/>
              <a:gd name="connsiteY0" fmla="*/ 0 h 719271"/>
              <a:gd name="connsiteX1" fmla="*/ 4484541 w 4639916"/>
              <a:gd name="connsiteY1" fmla="*/ 0 h 719271"/>
              <a:gd name="connsiteX2" fmla="*/ 4497036 w 4639916"/>
              <a:gd name="connsiteY2" fmla="*/ 13887 h 719271"/>
              <a:gd name="connsiteX3" fmla="*/ 4567099 w 4639916"/>
              <a:gd name="connsiteY3" fmla="*/ 224217 h 719271"/>
              <a:gd name="connsiteX4" fmla="*/ 4529529 w 4639916"/>
              <a:gd name="connsiteY4" fmla="*/ 373876 h 719271"/>
              <a:gd name="connsiteX5" fmla="*/ 4517736 w 4639916"/>
              <a:gd name="connsiteY5" fmla="*/ 391082 h 719271"/>
              <a:gd name="connsiteX6" fmla="*/ 4639916 w 4639916"/>
              <a:gd name="connsiteY6" fmla="*/ 501853 h 719271"/>
              <a:gd name="connsiteX7" fmla="*/ 4466708 w 4639916"/>
              <a:gd name="connsiteY7" fmla="*/ 457374 h 719271"/>
              <a:gd name="connsiteX8" fmla="*/ 4417549 w 4639916"/>
              <a:gd name="connsiteY8" fmla="*/ 504136 h 719271"/>
              <a:gd name="connsiteX9" fmla="*/ 3974760 w 4639916"/>
              <a:gd name="connsiteY9" fmla="*/ 664014 h 719271"/>
              <a:gd name="connsiteX10" fmla="*/ 2365477 w 4639916"/>
              <a:gd name="connsiteY10" fmla="*/ 719264 h 719271"/>
              <a:gd name="connsiteX11" fmla="*/ 438942 w 4639916"/>
              <a:gd name="connsiteY11" fmla="*/ 616306 h 719271"/>
              <a:gd name="connsiteX12" fmla="*/ 25595 w 4639916"/>
              <a:gd name="connsiteY12" fmla="*/ 474015 h 719271"/>
              <a:gd name="connsiteX13" fmla="*/ 0 w 4639916"/>
              <a:gd name="connsiteY13" fmla="*/ 448678 h 719271"/>
              <a:gd name="connsiteX14" fmla="*/ 0 w 4639916"/>
              <a:gd name="connsiteY14" fmla="*/ 141380 h 719271"/>
              <a:gd name="connsiteX15" fmla="*/ 141380 w 4639916"/>
              <a:gd name="connsiteY15" fmla="*/ 0 h 719271"/>
              <a:gd name="connsiteX0" fmla="*/ 141380 w 4639916"/>
              <a:gd name="connsiteY0" fmla="*/ 5294 h 724565"/>
              <a:gd name="connsiteX1" fmla="*/ 2344878 w 4639916"/>
              <a:gd name="connsiteY1" fmla="*/ 0 h 724565"/>
              <a:gd name="connsiteX2" fmla="*/ 4484541 w 4639916"/>
              <a:gd name="connsiteY2" fmla="*/ 5294 h 724565"/>
              <a:gd name="connsiteX3" fmla="*/ 4497036 w 4639916"/>
              <a:gd name="connsiteY3" fmla="*/ 19181 h 724565"/>
              <a:gd name="connsiteX4" fmla="*/ 4567099 w 4639916"/>
              <a:gd name="connsiteY4" fmla="*/ 229511 h 724565"/>
              <a:gd name="connsiteX5" fmla="*/ 4529529 w 4639916"/>
              <a:gd name="connsiteY5" fmla="*/ 379170 h 724565"/>
              <a:gd name="connsiteX6" fmla="*/ 4517736 w 4639916"/>
              <a:gd name="connsiteY6" fmla="*/ 396376 h 724565"/>
              <a:gd name="connsiteX7" fmla="*/ 4639916 w 4639916"/>
              <a:gd name="connsiteY7" fmla="*/ 507147 h 724565"/>
              <a:gd name="connsiteX8" fmla="*/ 4466708 w 4639916"/>
              <a:gd name="connsiteY8" fmla="*/ 462668 h 724565"/>
              <a:gd name="connsiteX9" fmla="*/ 4417549 w 4639916"/>
              <a:gd name="connsiteY9" fmla="*/ 509430 h 724565"/>
              <a:gd name="connsiteX10" fmla="*/ 3974760 w 4639916"/>
              <a:gd name="connsiteY10" fmla="*/ 669308 h 724565"/>
              <a:gd name="connsiteX11" fmla="*/ 2365477 w 4639916"/>
              <a:gd name="connsiteY11" fmla="*/ 724558 h 724565"/>
              <a:gd name="connsiteX12" fmla="*/ 438942 w 4639916"/>
              <a:gd name="connsiteY12" fmla="*/ 621600 h 724565"/>
              <a:gd name="connsiteX13" fmla="*/ 25595 w 4639916"/>
              <a:gd name="connsiteY13" fmla="*/ 479309 h 724565"/>
              <a:gd name="connsiteX14" fmla="*/ 0 w 4639916"/>
              <a:gd name="connsiteY14" fmla="*/ 453972 h 724565"/>
              <a:gd name="connsiteX15" fmla="*/ 0 w 4639916"/>
              <a:gd name="connsiteY15" fmla="*/ 146674 h 724565"/>
              <a:gd name="connsiteX16" fmla="*/ 141380 w 4639916"/>
              <a:gd name="connsiteY16" fmla="*/ 5294 h 724565"/>
              <a:gd name="connsiteX0" fmla="*/ 141380 w 4639916"/>
              <a:gd name="connsiteY0" fmla="*/ 0 h 719271"/>
              <a:gd name="connsiteX1" fmla="*/ 4484541 w 4639916"/>
              <a:gd name="connsiteY1" fmla="*/ 0 h 719271"/>
              <a:gd name="connsiteX2" fmla="*/ 4497036 w 4639916"/>
              <a:gd name="connsiteY2" fmla="*/ 13887 h 719271"/>
              <a:gd name="connsiteX3" fmla="*/ 4567099 w 4639916"/>
              <a:gd name="connsiteY3" fmla="*/ 224217 h 719271"/>
              <a:gd name="connsiteX4" fmla="*/ 4529529 w 4639916"/>
              <a:gd name="connsiteY4" fmla="*/ 373876 h 719271"/>
              <a:gd name="connsiteX5" fmla="*/ 4517736 w 4639916"/>
              <a:gd name="connsiteY5" fmla="*/ 391082 h 719271"/>
              <a:gd name="connsiteX6" fmla="*/ 4639916 w 4639916"/>
              <a:gd name="connsiteY6" fmla="*/ 501853 h 719271"/>
              <a:gd name="connsiteX7" fmla="*/ 4466708 w 4639916"/>
              <a:gd name="connsiteY7" fmla="*/ 457374 h 719271"/>
              <a:gd name="connsiteX8" fmla="*/ 4417549 w 4639916"/>
              <a:gd name="connsiteY8" fmla="*/ 504136 h 719271"/>
              <a:gd name="connsiteX9" fmla="*/ 3974760 w 4639916"/>
              <a:gd name="connsiteY9" fmla="*/ 664014 h 719271"/>
              <a:gd name="connsiteX10" fmla="*/ 2365477 w 4639916"/>
              <a:gd name="connsiteY10" fmla="*/ 719264 h 719271"/>
              <a:gd name="connsiteX11" fmla="*/ 438942 w 4639916"/>
              <a:gd name="connsiteY11" fmla="*/ 616306 h 719271"/>
              <a:gd name="connsiteX12" fmla="*/ 25595 w 4639916"/>
              <a:gd name="connsiteY12" fmla="*/ 474015 h 719271"/>
              <a:gd name="connsiteX13" fmla="*/ 0 w 4639916"/>
              <a:gd name="connsiteY13" fmla="*/ 448678 h 719271"/>
              <a:gd name="connsiteX14" fmla="*/ 0 w 4639916"/>
              <a:gd name="connsiteY14" fmla="*/ 141380 h 719271"/>
              <a:gd name="connsiteX15" fmla="*/ 141380 w 4639916"/>
              <a:gd name="connsiteY15" fmla="*/ 0 h 719271"/>
              <a:gd name="connsiteX0" fmla="*/ 141380 w 4639916"/>
              <a:gd name="connsiteY0" fmla="*/ 1484 h 720755"/>
              <a:gd name="connsiteX1" fmla="*/ 2306778 w 4639916"/>
              <a:gd name="connsiteY1" fmla="*/ 0 h 720755"/>
              <a:gd name="connsiteX2" fmla="*/ 4484541 w 4639916"/>
              <a:gd name="connsiteY2" fmla="*/ 1484 h 720755"/>
              <a:gd name="connsiteX3" fmla="*/ 4497036 w 4639916"/>
              <a:gd name="connsiteY3" fmla="*/ 15371 h 720755"/>
              <a:gd name="connsiteX4" fmla="*/ 4567099 w 4639916"/>
              <a:gd name="connsiteY4" fmla="*/ 225701 h 720755"/>
              <a:gd name="connsiteX5" fmla="*/ 4529529 w 4639916"/>
              <a:gd name="connsiteY5" fmla="*/ 375360 h 720755"/>
              <a:gd name="connsiteX6" fmla="*/ 4517736 w 4639916"/>
              <a:gd name="connsiteY6" fmla="*/ 392566 h 720755"/>
              <a:gd name="connsiteX7" fmla="*/ 4639916 w 4639916"/>
              <a:gd name="connsiteY7" fmla="*/ 503337 h 720755"/>
              <a:gd name="connsiteX8" fmla="*/ 4466708 w 4639916"/>
              <a:gd name="connsiteY8" fmla="*/ 458858 h 720755"/>
              <a:gd name="connsiteX9" fmla="*/ 4417549 w 4639916"/>
              <a:gd name="connsiteY9" fmla="*/ 505620 h 720755"/>
              <a:gd name="connsiteX10" fmla="*/ 3974760 w 4639916"/>
              <a:gd name="connsiteY10" fmla="*/ 665498 h 720755"/>
              <a:gd name="connsiteX11" fmla="*/ 2365477 w 4639916"/>
              <a:gd name="connsiteY11" fmla="*/ 720748 h 720755"/>
              <a:gd name="connsiteX12" fmla="*/ 438942 w 4639916"/>
              <a:gd name="connsiteY12" fmla="*/ 617790 h 720755"/>
              <a:gd name="connsiteX13" fmla="*/ 25595 w 4639916"/>
              <a:gd name="connsiteY13" fmla="*/ 475499 h 720755"/>
              <a:gd name="connsiteX14" fmla="*/ 0 w 4639916"/>
              <a:gd name="connsiteY14" fmla="*/ 450162 h 720755"/>
              <a:gd name="connsiteX15" fmla="*/ 0 w 4639916"/>
              <a:gd name="connsiteY15" fmla="*/ 142864 h 720755"/>
              <a:gd name="connsiteX16" fmla="*/ 141380 w 4639916"/>
              <a:gd name="connsiteY16" fmla="*/ 1484 h 720755"/>
              <a:gd name="connsiteX0" fmla="*/ 141380 w 4639916"/>
              <a:gd name="connsiteY0" fmla="*/ 0 h 719271"/>
              <a:gd name="connsiteX1" fmla="*/ 4484541 w 4639916"/>
              <a:gd name="connsiteY1" fmla="*/ 0 h 719271"/>
              <a:gd name="connsiteX2" fmla="*/ 4497036 w 4639916"/>
              <a:gd name="connsiteY2" fmla="*/ 13887 h 719271"/>
              <a:gd name="connsiteX3" fmla="*/ 4567099 w 4639916"/>
              <a:gd name="connsiteY3" fmla="*/ 224217 h 719271"/>
              <a:gd name="connsiteX4" fmla="*/ 4529529 w 4639916"/>
              <a:gd name="connsiteY4" fmla="*/ 373876 h 719271"/>
              <a:gd name="connsiteX5" fmla="*/ 4517736 w 4639916"/>
              <a:gd name="connsiteY5" fmla="*/ 391082 h 719271"/>
              <a:gd name="connsiteX6" fmla="*/ 4639916 w 4639916"/>
              <a:gd name="connsiteY6" fmla="*/ 501853 h 719271"/>
              <a:gd name="connsiteX7" fmla="*/ 4466708 w 4639916"/>
              <a:gd name="connsiteY7" fmla="*/ 457374 h 719271"/>
              <a:gd name="connsiteX8" fmla="*/ 4417549 w 4639916"/>
              <a:gd name="connsiteY8" fmla="*/ 504136 h 719271"/>
              <a:gd name="connsiteX9" fmla="*/ 3974760 w 4639916"/>
              <a:gd name="connsiteY9" fmla="*/ 664014 h 719271"/>
              <a:gd name="connsiteX10" fmla="*/ 2365477 w 4639916"/>
              <a:gd name="connsiteY10" fmla="*/ 719264 h 719271"/>
              <a:gd name="connsiteX11" fmla="*/ 438942 w 4639916"/>
              <a:gd name="connsiteY11" fmla="*/ 616306 h 719271"/>
              <a:gd name="connsiteX12" fmla="*/ 25595 w 4639916"/>
              <a:gd name="connsiteY12" fmla="*/ 474015 h 719271"/>
              <a:gd name="connsiteX13" fmla="*/ 0 w 4639916"/>
              <a:gd name="connsiteY13" fmla="*/ 448678 h 719271"/>
              <a:gd name="connsiteX14" fmla="*/ 0 w 4639916"/>
              <a:gd name="connsiteY14" fmla="*/ 141380 h 719271"/>
              <a:gd name="connsiteX15" fmla="*/ 141380 w 4639916"/>
              <a:gd name="connsiteY15" fmla="*/ 0 h 719271"/>
              <a:gd name="connsiteX0" fmla="*/ 141380 w 4639916"/>
              <a:gd name="connsiteY0" fmla="*/ 1484 h 720755"/>
              <a:gd name="connsiteX1" fmla="*/ 2470608 w 4639916"/>
              <a:gd name="connsiteY1" fmla="*/ 0 h 720755"/>
              <a:gd name="connsiteX2" fmla="*/ 4484541 w 4639916"/>
              <a:gd name="connsiteY2" fmla="*/ 1484 h 720755"/>
              <a:gd name="connsiteX3" fmla="*/ 4497036 w 4639916"/>
              <a:gd name="connsiteY3" fmla="*/ 15371 h 720755"/>
              <a:gd name="connsiteX4" fmla="*/ 4567099 w 4639916"/>
              <a:gd name="connsiteY4" fmla="*/ 225701 h 720755"/>
              <a:gd name="connsiteX5" fmla="*/ 4529529 w 4639916"/>
              <a:gd name="connsiteY5" fmla="*/ 375360 h 720755"/>
              <a:gd name="connsiteX6" fmla="*/ 4517736 w 4639916"/>
              <a:gd name="connsiteY6" fmla="*/ 392566 h 720755"/>
              <a:gd name="connsiteX7" fmla="*/ 4639916 w 4639916"/>
              <a:gd name="connsiteY7" fmla="*/ 503337 h 720755"/>
              <a:gd name="connsiteX8" fmla="*/ 4466708 w 4639916"/>
              <a:gd name="connsiteY8" fmla="*/ 458858 h 720755"/>
              <a:gd name="connsiteX9" fmla="*/ 4417549 w 4639916"/>
              <a:gd name="connsiteY9" fmla="*/ 505620 h 720755"/>
              <a:gd name="connsiteX10" fmla="*/ 3974760 w 4639916"/>
              <a:gd name="connsiteY10" fmla="*/ 665498 h 720755"/>
              <a:gd name="connsiteX11" fmla="*/ 2365477 w 4639916"/>
              <a:gd name="connsiteY11" fmla="*/ 720748 h 720755"/>
              <a:gd name="connsiteX12" fmla="*/ 438942 w 4639916"/>
              <a:gd name="connsiteY12" fmla="*/ 617790 h 720755"/>
              <a:gd name="connsiteX13" fmla="*/ 25595 w 4639916"/>
              <a:gd name="connsiteY13" fmla="*/ 475499 h 720755"/>
              <a:gd name="connsiteX14" fmla="*/ 0 w 4639916"/>
              <a:gd name="connsiteY14" fmla="*/ 450162 h 720755"/>
              <a:gd name="connsiteX15" fmla="*/ 0 w 4639916"/>
              <a:gd name="connsiteY15" fmla="*/ 142864 h 720755"/>
              <a:gd name="connsiteX16" fmla="*/ 141380 w 4639916"/>
              <a:gd name="connsiteY16" fmla="*/ 1484 h 720755"/>
              <a:gd name="connsiteX0" fmla="*/ 2470608 w 4639916"/>
              <a:gd name="connsiteY0" fmla="*/ 0 h 720755"/>
              <a:gd name="connsiteX1" fmla="*/ 4484541 w 4639916"/>
              <a:gd name="connsiteY1" fmla="*/ 1484 h 720755"/>
              <a:gd name="connsiteX2" fmla="*/ 4497036 w 4639916"/>
              <a:gd name="connsiteY2" fmla="*/ 15371 h 720755"/>
              <a:gd name="connsiteX3" fmla="*/ 4567099 w 4639916"/>
              <a:gd name="connsiteY3" fmla="*/ 225701 h 720755"/>
              <a:gd name="connsiteX4" fmla="*/ 4529529 w 4639916"/>
              <a:gd name="connsiteY4" fmla="*/ 375360 h 720755"/>
              <a:gd name="connsiteX5" fmla="*/ 4517736 w 4639916"/>
              <a:gd name="connsiteY5" fmla="*/ 392566 h 720755"/>
              <a:gd name="connsiteX6" fmla="*/ 4639916 w 4639916"/>
              <a:gd name="connsiteY6" fmla="*/ 503337 h 720755"/>
              <a:gd name="connsiteX7" fmla="*/ 4466708 w 4639916"/>
              <a:gd name="connsiteY7" fmla="*/ 458858 h 720755"/>
              <a:gd name="connsiteX8" fmla="*/ 4417549 w 4639916"/>
              <a:gd name="connsiteY8" fmla="*/ 505620 h 720755"/>
              <a:gd name="connsiteX9" fmla="*/ 3974760 w 4639916"/>
              <a:gd name="connsiteY9" fmla="*/ 665498 h 720755"/>
              <a:gd name="connsiteX10" fmla="*/ 2365477 w 4639916"/>
              <a:gd name="connsiteY10" fmla="*/ 720748 h 720755"/>
              <a:gd name="connsiteX11" fmla="*/ 438942 w 4639916"/>
              <a:gd name="connsiteY11" fmla="*/ 617790 h 720755"/>
              <a:gd name="connsiteX12" fmla="*/ 25595 w 4639916"/>
              <a:gd name="connsiteY12" fmla="*/ 475499 h 720755"/>
              <a:gd name="connsiteX13" fmla="*/ 0 w 4639916"/>
              <a:gd name="connsiteY13" fmla="*/ 450162 h 720755"/>
              <a:gd name="connsiteX14" fmla="*/ 0 w 4639916"/>
              <a:gd name="connsiteY14" fmla="*/ 142864 h 720755"/>
              <a:gd name="connsiteX15" fmla="*/ 232820 w 4639916"/>
              <a:gd name="connsiteY15" fmla="*/ 92924 h 720755"/>
              <a:gd name="connsiteX0" fmla="*/ 2470608 w 4639916"/>
              <a:gd name="connsiteY0" fmla="*/ 0 h 720755"/>
              <a:gd name="connsiteX1" fmla="*/ 4484541 w 4639916"/>
              <a:gd name="connsiteY1" fmla="*/ 1484 h 720755"/>
              <a:gd name="connsiteX2" fmla="*/ 4497036 w 4639916"/>
              <a:gd name="connsiteY2" fmla="*/ 15371 h 720755"/>
              <a:gd name="connsiteX3" fmla="*/ 4567099 w 4639916"/>
              <a:gd name="connsiteY3" fmla="*/ 225701 h 720755"/>
              <a:gd name="connsiteX4" fmla="*/ 4529529 w 4639916"/>
              <a:gd name="connsiteY4" fmla="*/ 375360 h 720755"/>
              <a:gd name="connsiteX5" fmla="*/ 4517736 w 4639916"/>
              <a:gd name="connsiteY5" fmla="*/ 392566 h 720755"/>
              <a:gd name="connsiteX6" fmla="*/ 4639916 w 4639916"/>
              <a:gd name="connsiteY6" fmla="*/ 503337 h 720755"/>
              <a:gd name="connsiteX7" fmla="*/ 4466708 w 4639916"/>
              <a:gd name="connsiteY7" fmla="*/ 458858 h 720755"/>
              <a:gd name="connsiteX8" fmla="*/ 4417549 w 4639916"/>
              <a:gd name="connsiteY8" fmla="*/ 505620 h 720755"/>
              <a:gd name="connsiteX9" fmla="*/ 3974760 w 4639916"/>
              <a:gd name="connsiteY9" fmla="*/ 665498 h 720755"/>
              <a:gd name="connsiteX10" fmla="*/ 2365477 w 4639916"/>
              <a:gd name="connsiteY10" fmla="*/ 720748 h 720755"/>
              <a:gd name="connsiteX11" fmla="*/ 438942 w 4639916"/>
              <a:gd name="connsiteY11" fmla="*/ 617790 h 720755"/>
              <a:gd name="connsiteX12" fmla="*/ 25595 w 4639916"/>
              <a:gd name="connsiteY12" fmla="*/ 475499 h 720755"/>
              <a:gd name="connsiteX13" fmla="*/ 0 w 4639916"/>
              <a:gd name="connsiteY13" fmla="*/ 450162 h 720755"/>
              <a:gd name="connsiteX14" fmla="*/ 0 w 4639916"/>
              <a:gd name="connsiteY14" fmla="*/ 142864 h 720755"/>
              <a:gd name="connsiteX0" fmla="*/ 2470608 w 4639916"/>
              <a:gd name="connsiteY0" fmla="*/ 0 h 720755"/>
              <a:gd name="connsiteX1" fmla="*/ 4484541 w 4639916"/>
              <a:gd name="connsiteY1" fmla="*/ 1484 h 720755"/>
              <a:gd name="connsiteX2" fmla="*/ 4497036 w 4639916"/>
              <a:gd name="connsiteY2" fmla="*/ 15371 h 720755"/>
              <a:gd name="connsiteX3" fmla="*/ 4567099 w 4639916"/>
              <a:gd name="connsiteY3" fmla="*/ 225701 h 720755"/>
              <a:gd name="connsiteX4" fmla="*/ 4529529 w 4639916"/>
              <a:gd name="connsiteY4" fmla="*/ 375360 h 720755"/>
              <a:gd name="connsiteX5" fmla="*/ 4517736 w 4639916"/>
              <a:gd name="connsiteY5" fmla="*/ 392566 h 720755"/>
              <a:gd name="connsiteX6" fmla="*/ 4639916 w 4639916"/>
              <a:gd name="connsiteY6" fmla="*/ 503337 h 720755"/>
              <a:gd name="connsiteX7" fmla="*/ 4466708 w 4639916"/>
              <a:gd name="connsiteY7" fmla="*/ 458858 h 720755"/>
              <a:gd name="connsiteX8" fmla="*/ 4417549 w 4639916"/>
              <a:gd name="connsiteY8" fmla="*/ 505620 h 720755"/>
              <a:gd name="connsiteX9" fmla="*/ 3974760 w 4639916"/>
              <a:gd name="connsiteY9" fmla="*/ 665498 h 720755"/>
              <a:gd name="connsiteX10" fmla="*/ 2365477 w 4639916"/>
              <a:gd name="connsiteY10" fmla="*/ 720748 h 720755"/>
              <a:gd name="connsiteX11" fmla="*/ 438942 w 4639916"/>
              <a:gd name="connsiteY11" fmla="*/ 617790 h 720755"/>
              <a:gd name="connsiteX12" fmla="*/ 25595 w 4639916"/>
              <a:gd name="connsiteY12" fmla="*/ 475499 h 720755"/>
              <a:gd name="connsiteX13" fmla="*/ 0 w 4639916"/>
              <a:gd name="connsiteY13" fmla="*/ 450162 h 720755"/>
              <a:gd name="connsiteX14" fmla="*/ 0 w 4639916"/>
              <a:gd name="connsiteY14" fmla="*/ 142864 h 720755"/>
              <a:gd name="connsiteX0" fmla="*/ 4484541 w 4639916"/>
              <a:gd name="connsiteY0" fmla="*/ 0 h 719271"/>
              <a:gd name="connsiteX1" fmla="*/ 4497036 w 4639916"/>
              <a:gd name="connsiteY1" fmla="*/ 13887 h 719271"/>
              <a:gd name="connsiteX2" fmla="*/ 4567099 w 4639916"/>
              <a:gd name="connsiteY2" fmla="*/ 224217 h 719271"/>
              <a:gd name="connsiteX3" fmla="*/ 4529529 w 4639916"/>
              <a:gd name="connsiteY3" fmla="*/ 373876 h 719271"/>
              <a:gd name="connsiteX4" fmla="*/ 4517736 w 4639916"/>
              <a:gd name="connsiteY4" fmla="*/ 391082 h 719271"/>
              <a:gd name="connsiteX5" fmla="*/ 4639916 w 4639916"/>
              <a:gd name="connsiteY5" fmla="*/ 501853 h 719271"/>
              <a:gd name="connsiteX6" fmla="*/ 4466708 w 4639916"/>
              <a:gd name="connsiteY6" fmla="*/ 457374 h 719271"/>
              <a:gd name="connsiteX7" fmla="*/ 4417549 w 4639916"/>
              <a:gd name="connsiteY7" fmla="*/ 504136 h 719271"/>
              <a:gd name="connsiteX8" fmla="*/ 3974760 w 4639916"/>
              <a:gd name="connsiteY8" fmla="*/ 664014 h 719271"/>
              <a:gd name="connsiteX9" fmla="*/ 2365477 w 4639916"/>
              <a:gd name="connsiteY9" fmla="*/ 719264 h 719271"/>
              <a:gd name="connsiteX10" fmla="*/ 438942 w 4639916"/>
              <a:gd name="connsiteY10" fmla="*/ 616306 h 719271"/>
              <a:gd name="connsiteX11" fmla="*/ 25595 w 4639916"/>
              <a:gd name="connsiteY11" fmla="*/ 474015 h 719271"/>
              <a:gd name="connsiteX12" fmla="*/ 0 w 4639916"/>
              <a:gd name="connsiteY12" fmla="*/ 448678 h 719271"/>
              <a:gd name="connsiteX13" fmla="*/ 0 w 4639916"/>
              <a:gd name="connsiteY13" fmla="*/ 141380 h 719271"/>
              <a:gd name="connsiteX0" fmla="*/ 4484541 w 4639916"/>
              <a:gd name="connsiteY0" fmla="*/ 0 h 719271"/>
              <a:gd name="connsiteX1" fmla="*/ 4497036 w 4639916"/>
              <a:gd name="connsiteY1" fmla="*/ 13887 h 719271"/>
              <a:gd name="connsiteX2" fmla="*/ 4567099 w 4639916"/>
              <a:gd name="connsiteY2" fmla="*/ 224217 h 719271"/>
              <a:gd name="connsiteX3" fmla="*/ 4529529 w 4639916"/>
              <a:gd name="connsiteY3" fmla="*/ 373876 h 719271"/>
              <a:gd name="connsiteX4" fmla="*/ 4517736 w 4639916"/>
              <a:gd name="connsiteY4" fmla="*/ 391082 h 719271"/>
              <a:gd name="connsiteX5" fmla="*/ 4639916 w 4639916"/>
              <a:gd name="connsiteY5" fmla="*/ 501853 h 719271"/>
              <a:gd name="connsiteX6" fmla="*/ 4466708 w 4639916"/>
              <a:gd name="connsiteY6" fmla="*/ 457374 h 719271"/>
              <a:gd name="connsiteX7" fmla="*/ 4417549 w 4639916"/>
              <a:gd name="connsiteY7" fmla="*/ 504136 h 719271"/>
              <a:gd name="connsiteX8" fmla="*/ 3974760 w 4639916"/>
              <a:gd name="connsiteY8" fmla="*/ 664014 h 719271"/>
              <a:gd name="connsiteX9" fmla="*/ 2365477 w 4639916"/>
              <a:gd name="connsiteY9" fmla="*/ 719264 h 719271"/>
              <a:gd name="connsiteX10" fmla="*/ 438942 w 4639916"/>
              <a:gd name="connsiteY10" fmla="*/ 616306 h 719271"/>
              <a:gd name="connsiteX11" fmla="*/ 25595 w 4639916"/>
              <a:gd name="connsiteY11" fmla="*/ 474015 h 719271"/>
              <a:gd name="connsiteX12" fmla="*/ 0 w 4639916"/>
              <a:gd name="connsiteY12" fmla="*/ 448678 h 719271"/>
              <a:gd name="connsiteX0" fmla="*/ 4484541 w 4639916"/>
              <a:gd name="connsiteY0" fmla="*/ 0 h 719520"/>
              <a:gd name="connsiteX1" fmla="*/ 4497036 w 4639916"/>
              <a:gd name="connsiteY1" fmla="*/ 13887 h 719520"/>
              <a:gd name="connsiteX2" fmla="*/ 4567099 w 4639916"/>
              <a:gd name="connsiteY2" fmla="*/ 224217 h 719520"/>
              <a:gd name="connsiteX3" fmla="*/ 4529529 w 4639916"/>
              <a:gd name="connsiteY3" fmla="*/ 373876 h 719520"/>
              <a:gd name="connsiteX4" fmla="*/ 4517736 w 4639916"/>
              <a:gd name="connsiteY4" fmla="*/ 391082 h 719520"/>
              <a:gd name="connsiteX5" fmla="*/ 4639916 w 4639916"/>
              <a:gd name="connsiteY5" fmla="*/ 501853 h 719520"/>
              <a:gd name="connsiteX6" fmla="*/ 4466708 w 4639916"/>
              <a:gd name="connsiteY6" fmla="*/ 457374 h 719520"/>
              <a:gd name="connsiteX7" fmla="*/ 4417549 w 4639916"/>
              <a:gd name="connsiteY7" fmla="*/ 504136 h 719520"/>
              <a:gd name="connsiteX8" fmla="*/ 3974760 w 4639916"/>
              <a:gd name="connsiteY8" fmla="*/ 664014 h 719520"/>
              <a:gd name="connsiteX9" fmla="*/ 2365477 w 4639916"/>
              <a:gd name="connsiteY9" fmla="*/ 719264 h 719520"/>
              <a:gd name="connsiteX10" fmla="*/ 438942 w 4639916"/>
              <a:gd name="connsiteY10" fmla="*/ 616306 h 719520"/>
              <a:gd name="connsiteX11" fmla="*/ 25595 w 4639916"/>
              <a:gd name="connsiteY11" fmla="*/ 474015 h 719520"/>
              <a:gd name="connsiteX12" fmla="*/ 0 w 4639916"/>
              <a:gd name="connsiteY12" fmla="*/ 448678 h 719520"/>
              <a:gd name="connsiteX0" fmla="*/ 4484541 w 4639916"/>
              <a:gd name="connsiteY0" fmla="*/ 0 h 724850"/>
              <a:gd name="connsiteX1" fmla="*/ 4497036 w 4639916"/>
              <a:gd name="connsiteY1" fmla="*/ 13887 h 724850"/>
              <a:gd name="connsiteX2" fmla="*/ 4567099 w 4639916"/>
              <a:gd name="connsiteY2" fmla="*/ 224217 h 724850"/>
              <a:gd name="connsiteX3" fmla="*/ 4529529 w 4639916"/>
              <a:gd name="connsiteY3" fmla="*/ 373876 h 724850"/>
              <a:gd name="connsiteX4" fmla="*/ 4517736 w 4639916"/>
              <a:gd name="connsiteY4" fmla="*/ 391082 h 724850"/>
              <a:gd name="connsiteX5" fmla="*/ 4639916 w 4639916"/>
              <a:gd name="connsiteY5" fmla="*/ 501853 h 724850"/>
              <a:gd name="connsiteX6" fmla="*/ 4466708 w 4639916"/>
              <a:gd name="connsiteY6" fmla="*/ 457374 h 724850"/>
              <a:gd name="connsiteX7" fmla="*/ 4417549 w 4639916"/>
              <a:gd name="connsiteY7" fmla="*/ 504136 h 724850"/>
              <a:gd name="connsiteX8" fmla="*/ 3974760 w 4639916"/>
              <a:gd name="connsiteY8" fmla="*/ 664014 h 724850"/>
              <a:gd name="connsiteX9" fmla="*/ 2365477 w 4639916"/>
              <a:gd name="connsiteY9" fmla="*/ 719264 h 724850"/>
              <a:gd name="connsiteX10" fmla="*/ 438942 w 4639916"/>
              <a:gd name="connsiteY10" fmla="*/ 616306 h 724850"/>
              <a:gd name="connsiteX11" fmla="*/ 25595 w 4639916"/>
              <a:gd name="connsiteY11" fmla="*/ 474015 h 724850"/>
              <a:gd name="connsiteX12" fmla="*/ 0 w 4639916"/>
              <a:gd name="connsiteY12" fmla="*/ 448678 h 724850"/>
              <a:gd name="connsiteX0" fmla="*/ 4497036 w 4639916"/>
              <a:gd name="connsiteY0" fmla="*/ 0 h 710963"/>
              <a:gd name="connsiteX1" fmla="*/ 4567099 w 4639916"/>
              <a:gd name="connsiteY1" fmla="*/ 210330 h 710963"/>
              <a:gd name="connsiteX2" fmla="*/ 4529529 w 4639916"/>
              <a:gd name="connsiteY2" fmla="*/ 359989 h 710963"/>
              <a:gd name="connsiteX3" fmla="*/ 4517736 w 4639916"/>
              <a:gd name="connsiteY3" fmla="*/ 377195 h 710963"/>
              <a:gd name="connsiteX4" fmla="*/ 4639916 w 4639916"/>
              <a:gd name="connsiteY4" fmla="*/ 487966 h 710963"/>
              <a:gd name="connsiteX5" fmla="*/ 4466708 w 4639916"/>
              <a:gd name="connsiteY5" fmla="*/ 443487 h 710963"/>
              <a:gd name="connsiteX6" fmla="*/ 4417549 w 4639916"/>
              <a:gd name="connsiteY6" fmla="*/ 490249 h 710963"/>
              <a:gd name="connsiteX7" fmla="*/ 3974760 w 4639916"/>
              <a:gd name="connsiteY7" fmla="*/ 650127 h 710963"/>
              <a:gd name="connsiteX8" fmla="*/ 2365477 w 4639916"/>
              <a:gd name="connsiteY8" fmla="*/ 705377 h 710963"/>
              <a:gd name="connsiteX9" fmla="*/ 438942 w 4639916"/>
              <a:gd name="connsiteY9" fmla="*/ 602419 h 710963"/>
              <a:gd name="connsiteX10" fmla="*/ 25595 w 4639916"/>
              <a:gd name="connsiteY10" fmla="*/ 460128 h 710963"/>
              <a:gd name="connsiteX11" fmla="*/ 0 w 4639916"/>
              <a:gd name="connsiteY11" fmla="*/ 434791 h 710963"/>
              <a:gd name="connsiteX0" fmla="*/ 4497036 w 4639916"/>
              <a:gd name="connsiteY0" fmla="*/ 0 h 710963"/>
              <a:gd name="connsiteX1" fmla="*/ 4567099 w 4639916"/>
              <a:gd name="connsiteY1" fmla="*/ 210330 h 710963"/>
              <a:gd name="connsiteX2" fmla="*/ 4529529 w 4639916"/>
              <a:gd name="connsiteY2" fmla="*/ 359989 h 710963"/>
              <a:gd name="connsiteX3" fmla="*/ 4517736 w 4639916"/>
              <a:gd name="connsiteY3" fmla="*/ 377195 h 710963"/>
              <a:gd name="connsiteX4" fmla="*/ 4639916 w 4639916"/>
              <a:gd name="connsiteY4" fmla="*/ 487966 h 710963"/>
              <a:gd name="connsiteX5" fmla="*/ 4466708 w 4639916"/>
              <a:gd name="connsiteY5" fmla="*/ 443487 h 710963"/>
              <a:gd name="connsiteX6" fmla="*/ 4417549 w 4639916"/>
              <a:gd name="connsiteY6" fmla="*/ 490249 h 710963"/>
              <a:gd name="connsiteX7" fmla="*/ 3974760 w 4639916"/>
              <a:gd name="connsiteY7" fmla="*/ 650127 h 710963"/>
              <a:gd name="connsiteX8" fmla="*/ 2365477 w 4639916"/>
              <a:gd name="connsiteY8" fmla="*/ 705377 h 710963"/>
              <a:gd name="connsiteX9" fmla="*/ 1511342 w 4639916"/>
              <a:gd name="connsiteY9" fmla="*/ 672174 h 710963"/>
              <a:gd name="connsiteX10" fmla="*/ 438942 w 4639916"/>
              <a:gd name="connsiteY10" fmla="*/ 602419 h 710963"/>
              <a:gd name="connsiteX11" fmla="*/ 25595 w 4639916"/>
              <a:gd name="connsiteY11" fmla="*/ 460128 h 710963"/>
              <a:gd name="connsiteX12" fmla="*/ 0 w 4639916"/>
              <a:gd name="connsiteY12" fmla="*/ 434791 h 710963"/>
              <a:gd name="connsiteX0" fmla="*/ 4497036 w 4639916"/>
              <a:gd name="connsiteY0" fmla="*/ 0 h 710963"/>
              <a:gd name="connsiteX1" fmla="*/ 4567099 w 4639916"/>
              <a:gd name="connsiteY1" fmla="*/ 210330 h 710963"/>
              <a:gd name="connsiteX2" fmla="*/ 4529529 w 4639916"/>
              <a:gd name="connsiteY2" fmla="*/ 359989 h 710963"/>
              <a:gd name="connsiteX3" fmla="*/ 4517736 w 4639916"/>
              <a:gd name="connsiteY3" fmla="*/ 377195 h 710963"/>
              <a:gd name="connsiteX4" fmla="*/ 4639916 w 4639916"/>
              <a:gd name="connsiteY4" fmla="*/ 487966 h 710963"/>
              <a:gd name="connsiteX5" fmla="*/ 4466708 w 4639916"/>
              <a:gd name="connsiteY5" fmla="*/ 443487 h 710963"/>
              <a:gd name="connsiteX6" fmla="*/ 4417549 w 4639916"/>
              <a:gd name="connsiteY6" fmla="*/ 490249 h 710963"/>
              <a:gd name="connsiteX7" fmla="*/ 3974760 w 4639916"/>
              <a:gd name="connsiteY7" fmla="*/ 650127 h 710963"/>
              <a:gd name="connsiteX8" fmla="*/ 2365477 w 4639916"/>
              <a:gd name="connsiteY8" fmla="*/ 705377 h 710963"/>
              <a:gd name="connsiteX9" fmla="*/ 1511342 w 4639916"/>
              <a:gd name="connsiteY9" fmla="*/ 672174 h 710963"/>
              <a:gd name="connsiteX10" fmla="*/ 438942 w 4639916"/>
              <a:gd name="connsiteY10" fmla="*/ 602419 h 710963"/>
              <a:gd name="connsiteX11" fmla="*/ 25595 w 4639916"/>
              <a:gd name="connsiteY11" fmla="*/ 460128 h 710963"/>
              <a:gd name="connsiteX12" fmla="*/ 0 w 4639916"/>
              <a:gd name="connsiteY12" fmla="*/ 434791 h 710963"/>
              <a:gd name="connsiteX0" fmla="*/ 4497036 w 4639916"/>
              <a:gd name="connsiteY0" fmla="*/ 0 h 710963"/>
              <a:gd name="connsiteX1" fmla="*/ 4567099 w 4639916"/>
              <a:gd name="connsiteY1" fmla="*/ 210330 h 710963"/>
              <a:gd name="connsiteX2" fmla="*/ 4529529 w 4639916"/>
              <a:gd name="connsiteY2" fmla="*/ 359989 h 710963"/>
              <a:gd name="connsiteX3" fmla="*/ 4517736 w 4639916"/>
              <a:gd name="connsiteY3" fmla="*/ 377195 h 710963"/>
              <a:gd name="connsiteX4" fmla="*/ 4639916 w 4639916"/>
              <a:gd name="connsiteY4" fmla="*/ 487966 h 710963"/>
              <a:gd name="connsiteX5" fmla="*/ 4466708 w 4639916"/>
              <a:gd name="connsiteY5" fmla="*/ 443487 h 710963"/>
              <a:gd name="connsiteX6" fmla="*/ 4417549 w 4639916"/>
              <a:gd name="connsiteY6" fmla="*/ 490249 h 710963"/>
              <a:gd name="connsiteX7" fmla="*/ 3974760 w 4639916"/>
              <a:gd name="connsiteY7" fmla="*/ 650127 h 710963"/>
              <a:gd name="connsiteX8" fmla="*/ 2365477 w 4639916"/>
              <a:gd name="connsiteY8" fmla="*/ 705377 h 710963"/>
              <a:gd name="connsiteX9" fmla="*/ 1511342 w 4639916"/>
              <a:gd name="connsiteY9" fmla="*/ 672174 h 710963"/>
              <a:gd name="connsiteX10" fmla="*/ 438942 w 4639916"/>
              <a:gd name="connsiteY10" fmla="*/ 602419 h 710963"/>
              <a:gd name="connsiteX11" fmla="*/ 25595 w 4639916"/>
              <a:gd name="connsiteY11" fmla="*/ 460128 h 710963"/>
              <a:gd name="connsiteX12" fmla="*/ 0 w 4639916"/>
              <a:gd name="connsiteY12" fmla="*/ 434791 h 710963"/>
              <a:gd name="connsiteX0" fmla="*/ 4497036 w 4639916"/>
              <a:gd name="connsiteY0" fmla="*/ 0 h 710963"/>
              <a:gd name="connsiteX1" fmla="*/ 4567099 w 4639916"/>
              <a:gd name="connsiteY1" fmla="*/ 210330 h 710963"/>
              <a:gd name="connsiteX2" fmla="*/ 4529529 w 4639916"/>
              <a:gd name="connsiteY2" fmla="*/ 359989 h 710963"/>
              <a:gd name="connsiteX3" fmla="*/ 4517736 w 4639916"/>
              <a:gd name="connsiteY3" fmla="*/ 377195 h 710963"/>
              <a:gd name="connsiteX4" fmla="*/ 4639916 w 4639916"/>
              <a:gd name="connsiteY4" fmla="*/ 487966 h 710963"/>
              <a:gd name="connsiteX5" fmla="*/ 4466708 w 4639916"/>
              <a:gd name="connsiteY5" fmla="*/ 443487 h 710963"/>
              <a:gd name="connsiteX6" fmla="*/ 4417549 w 4639916"/>
              <a:gd name="connsiteY6" fmla="*/ 490249 h 710963"/>
              <a:gd name="connsiteX7" fmla="*/ 3974760 w 4639916"/>
              <a:gd name="connsiteY7" fmla="*/ 650127 h 710963"/>
              <a:gd name="connsiteX8" fmla="*/ 2365477 w 4639916"/>
              <a:gd name="connsiteY8" fmla="*/ 705377 h 710963"/>
              <a:gd name="connsiteX9" fmla="*/ 1511342 w 4639916"/>
              <a:gd name="connsiteY9" fmla="*/ 672174 h 710963"/>
              <a:gd name="connsiteX10" fmla="*/ 25595 w 4639916"/>
              <a:gd name="connsiteY10" fmla="*/ 460128 h 710963"/>
              <a:gd name="connsiteX11" fmla="*/ 0 w 4639916"/>
              <a:gd name="connsiteY11" fmla="*/ 434791 h 710963"/>
              <a:gd name="connsiteX0" fmla="*/ 4471441 w 4614321"/>
              <a:gd name="connsiteY0" fmla="*/ 0 h 710963"/>
              <a:gd name="connsiteX1" fmla="*/ 4541504 w 4614321"/>
              <a:gd name="connsiteY1" fmla="*/ 210330 h 710963"/>
              <a:gd name="connsiteX2" fmla="*/ 4503934 w 4614321"/>
              <a:gd name="connsiteY2" fmla="*/ 359989 h 710963"/>
              <a:gd name="connsiteX3" fmla="*/ 4492141 w 4614321"/>
              <a:gd name="connsiteY3" fmla="*/ 377195 h 710963"/>
              <a:gd name="connsiteX4" fmla="*/ 4614321 w 4614321"/>
              <a:gd name="connsiteY4" fmla="*/ 487966 h 710963"/>
              <a:gd name="connsiteX5" fmla="*/ 4441113 w 4614321"/>
              <a:gd name="connsiteY5" fmla="*/ 443487 h 710963"/>
              <a:gd name="connsiteX6" fmla="*/ 4391954 w 4614321"/>
              <a:gd name="connsiteY6" fmla="*/ 490249 h 710963"/>
              <a:gd name="connsiteX7" fmla="*/ 3949165 w 4614321"/>
              <a:gd name="connsiteY7" fmla="*/ 650127 h 710963"/>
              <a:gd name="connsiteX8" fmla="*/ 2339882 w 4614321"/>
              <a:gd name="connsiteY8" fmla="*/ 705377 h 710963"/>
              <a:gd name="connsiteX9" fmla="*/ 1485747 w 4614321"/>
              <a:gd name="connsiteY9" fmla="*/ 672174 h 710963"/>
              <a:gd name="connsiteX10" fmla="*/ 0 w 4614321"/>
              <a:gd name="connsiteY10" fmla="*/ 460128 h 710963"/>
              <a:gd name="connsiteX0" fmla="*/ 2985694 w 3128574"/>
              <a:gd name="connsiteY0" fmla="*/ 0 h 710963"/>
              <a:gd name="connsiteX1" fmla="*/ 3055757 w 3128574"/>
              <a:gd name="connsiteY1" fmla="*/ 210330 h 710963"/>
              <a:gd name="connsiteX2" fmla="*/ 3018187 w 3128574"/>
              <a:gd name="connsiteY2" fmla="*/ 359989 h 710963"/>
              <a:gd name="connsiteX3" fmla="*/ 3006394 w 3128574"/>
              <a:gd name="connsiteY3" fmla="*/ 377195 h 710963"/>
              <a:gd name="connsiteX4" fmla="*/ 3128574 w 3128574"/>
              <a:gd name="connsiteY4" fmla="*/ 487966 h 710963"/>
              <a:gd name="connsiteX5" fmla="*/ 2955366 w 3128574"/>
              <a:gd name="connsiteY5" fmla="*/ 443487 h 710963"/>
              <a:gd name="connsiteX6" fmla="*/ 2906207 w 3128574"/>
              <a:gd name="connsiteY6" fmla="*/ 490249 h 710963"/>
              <a:gd name="connsiteX7" fmla="*/ 2463418 w 3128574"/>
              <a:gd name="connsiteY7" fmla="*/ 650127 h 710963"/>
              <a:gd name="connsiteX8" fmla="*/ 854135 w 3128574"/>
              <a:gd name="connsiteY8" fmla="*/ 705377 h 710963"/>
              <a:gd name="connsiteX9" fmla="*/ 0 w 3128574"/>
              <a:gd name="connsiteY9" fmla="*/ 672174 h 710963"/>
              <a:gd name="connsiteX0" fmla="*/ 2985694 w 3128574"/>
              <a:gd name="connsiteY0" fmla="*/ 0 h 710963"/>
              <a:gd name="connsiteX1" fmla="*/ 3055757 w 3128574"/>
              <a:gd name="connsiteY1" fmla="*/ 210330 h 710963"/>
              <a:gd name="connsiteX2" fmla="*/ 3018187 w 3128574"/>
              <a:gd name="connsiteY2" fmla="*/ 359989 h 710963"/>
              <a:gd name="connsiteX3" fmla="*/ 3006394 w 3128574"/>
              <a:gd name="connsiteY3" fmla="*/ 377195 h 710963"/>
              <a:gd name="connsiteX4" fmla="*/ 3128574 w 3128574"/>
              <a:gd name="connsiteY4" fmla="*/ 487966 h 710963"/>
              <a:gd name="connsiteX5" fmla="*/ 2955366 w 3128574"/>
              <a:gd name="connsiteY5" fmla="*/ 443487 h 710963"/>
              <a:gd name="connsiteX6" fmla="*/ 2906207 w 3128574"/>
              <a:gd name="connsiteY6" fmla="*/ 490249 h 710963"/>
              <a:gd name="connsiteX7" fmla="*/ 2463418 w 3128574"/>
              <a:gd name="connsiteY7" fmla="*/ 650127 h 710963"/>
              <a:gd name="connsiteX8" fmla="*/ 854135 w 3128574"/>
              <a:gd name="connsiteY8" fmla="*/ 705377 h 710963"/>
              <a:gd name="connsiteX9" fmla="*/ 0 w 3128574"/>
              <a:gd name="connsiteY9" fmla="*/ 672174 h 710963"/>
              <a:gd name="connsiteX0" fmla="*/ 2985694 w 3128574"/>
              <a:gd name="connsiteY0" fmla="*/ 0 h 716093"/>
              <a:gd name="connsiteX1" fmla="*/ 3055757 w 3128574"/>
              <a:gd name="connsiteY1" fmla="*/ 210330 h 716093"/>
              <a:gd name="connsiteX2" fmla="*/ 3018187 w 3128574"/>
              <a:gd name="connsiteY2" fmla="*/ 359989 h 716093"/>
              <a:gd name="connsiteX3" fmla="*/ 3006394 w 3128574"/>
              <a:gd name="connsiteY3" fmla="*/ 377195 h 716093"/>
              <a:gd name="connsiteX4" fmla="*/ 3128574 w 3128574"/>
              <a:gd name="connsiteY4" fmla="*/ 487966 h 716093"/>
              <a:gd name="connsiteX5" fmla="*/ 2955366 w 3128574"/>
              <a:gd name="connsiteY5" fmla="*/ 443487 h 716093"/>
              <a:gd name="connsiteX6" fmla="*/ 2906207 w 3128574"/>
              <a:gd name="connsiteY6" fmla="*/ 490249 h 716093"/>
              <a:gd name="connsiteX7" fmla="*/ 2463418 w 3128574"/>
              <a:gd name="connsiteY7" fmla="*/ 650127 h 716093"/>
              <a:gd name="connsiteX8" fmla="*/ 854135 w 3128574"/>
              <a:gd name="connsiteY8" fmla="*/ 705377 h 716093"/>
              <a:gd name="connsiteX9" fmla="*/ 0 w 3128574"/>
              <a:gd name="connsiteY9" fmla="*/ 672174 h 716093"/>
              <a:gd name="connsiteX0" fmla="*/ 2985694 w 3128574"/>
              <a:gd name="connsiteY0" fmla="*/ 0 h 713514"/>
              <a:gd name="connsiteX1" fmla="*/ 3055757 w 3128574"/>
              <a:gd name="connsiteY1" fmla="*/ 210330 h 713514"/>
              <a:gd name="connsiteX2" fmla="*/ 3018187 w 3128574"/>
              <a:gd name="connsiteY2" fmla="*/ 359989 h 713514"/>
              <a:gd name="connsiteX3" fmla="*/ 3006394 w 3128574"/>
              <a:gd name="connsiteY3" fmla="*/ 377195 h 713514"/>
              <a:gd name="connsiteX4" fmla="*/ 3128574 w 3128574"/>
              <a:gd name="connsiteY4" fmla="*/ 487966 h 713514"/>
              <a:gd name="connsiteX5" fmla="*/ 2955366 w 3128574"/>
              <a:gd name="connsiteY5" fmla="*/ 443487 h 713514"/>
              <a:gd name="connsiteX6" fmla="*/ 2906207 w 3128574"/>
              <a:gd name="connsiteY6" fmla="*/ 490249 h 713514"/>
              <a:gd name="connsiteX7" fmla="*/ 2463418 w 3128574"/>
              <a:gd name="connsiteY7" fmla="*/ 650127 h 713514"/>
              <a:gd name="connsiteX8" fmla="*/ 854135 w 3128574"/>
              <a:gd name="connsiteY8" fmla="*/ 705377 h 713514"/>
              <a:gd name="connsiteX9" fmla="*/ 0 w 3128574"/>
              <a:gd name="connsiteY9" fmla="*/ 672174 h 713514"/>
              <a:gd name="connsiteX0" fmla="*/ 2985694 w 3128574"/>
              <a:gd name="connsiteY0" fmla="*/ 0 h 718020"/>
              <a:gd name="connsiteX1" fmla="*/ 3055757 w 3128574"/>
              <a:gd name="connsiteY1" fmla="*/ 210330 h 718020"/>
              <a:gd name="connsiteX2" fmla="*/ 3018187 w 3128574"/>
              <a:gd name="connsiteY2" fmla="*/ 359989 h 718020"/>
              <a:gd name="connsiteX3" fmla="*/ 3006394 w 3128574"/>
              <a:gd name="connsiteY3" fmla="*/ 377195 h 718020"/>
              <a:gd name="connsiteX4" fmla="*/ 3128574 w 3128574"/>
              <a:gd name="connsiteY4" fmla="*/ 487966 h 718020"/>
              <a:gd name="connsiteX5" fmla="*/ 2955366 w 3128574"/>
              <a:gd name="connsiteY5" fmla="*/ 443487 h 718020"/>
              <a:gd name="connsiteX6" fmla="*/ 2906207 w 3128574"/>
              <a:gd name="connsiteY6" fmla="*/ 490249 h 718020"/>
              <a:gd name="connsiteX7" fmla="*/ 2463418 w 3128574"/>
              <a:gd name="connsiteY7" fmla="*/ 650127 h 718020"/>
              <a:gd name="connsiteX8" fmla="*/ 854135 w 3128574"/>
              <a:gd name="connsiteY8" fmla="*/ 717330 h 718020"/>
              <a:gd name="connsiteX9" fmla="*/ 0 w 3128574"/>
              <a:gd name="connsiteY9" fmla="*/ 672174 h 718020"/>
              <a:gd name="connsiteX0" fmla="*/ 2985694 w 3128574"/>
              <a:gd name="connsiteY0" fmla="*/ 0 h 717956"/>
              <a:gd name="connsiteX1" fmla="*/ 3055757 w 3128574"/>
              <a:gd name="connsiteY1" fmla="*/ 210330 h 717956"/>
              <a:gd name="connsiteX2" fmla="*/ 3018187 w 3128574"/>
              <a:gd name="connsiteY2" fmla="*/ 359989 h 717956"/>
              <a:gd name="connsiteX3" fmla="*/ 3006394 w 3128574"/>
              <a:gd name="connsiteY3" fmla="*/ 377195 h 717956"/>
              <a:gd name="connsiteX4" fmla="*/ 3128574 w 3128574"/>
              <a:gd name="connsiteY4" fmla="*/ 487966 h 717956"/>
              <a:gd name="connsiteX5" fmla="*/ 2955366 w 3128574"/>
              <a:gd name="connsiteY5" fmla="*/ 443487 h 717956"/>
              <a:gd name="connsiteX6" fmla="*/ 2906207 w 3128574"/>
              <a:gd name="connsiteY6" fmla="*/ 490249 h 717956"/>
              <a:gd name="connsiteX7" fmla="*/ 2463418 w 3128574"/>
              <a:gd name="connsiteY7" fmla="*/ 650127 h 717956"/>
              <a:gd name="connsiteX8" fmla="*/ 854135 w 3128574"/>
              <a:gd name="connsiteY8" fmla="*/ 717330 h 717956"/>
              <a:gd name="connsiteX9" fmla="*/ 0 w 3128574"/>
              <a:gd name="connsiteY9" fmla="*/ 672174 h 717956"/>
              <a:gd name="connsiteX0" fmla="*/ 2985694 w 3128574"/>
              <a:gd name="connsiteY0" fmla="*/ 0 h 723921"/>
              <a:gd name="connsiteX1" fmla="*/ 3055757 w 3128574"/>
              <a:gd name="connsiteY1" fmla="*/ 210330 h 723921"/>
              <a:gd name="connsiteX2" fmla="*/ 3018187 w 3128574"/>
              <a:gd name="connsiteY2" fmla="*/ 359989 h 723921"/>
              <a:gd name="connsiteX3" fmla="*/ 3006394 w 3128574"/>
              <a:gd name="connsiteY3" fmla="*/ 377195 h 723921"/>
              <a:gd name="connsiteX4" fmla="*/ 3128574 w 3128574"/>
              <a:gd name="connsiteY4" fmla="*/ 487966 h 723921"/>
              <a:gd name="connsiteX5" fmla="*/ 2955366 w 3128574"/>
              <a:gd name="connsiteY5" fmla="*/ 443487 h 723921"/>
              <a:gd name="connsiteX6" fmla="*/ 2906207 w 3128574"/>
              <a:gd name="connsiteY6" fmla="*/ 490249 h 723921"/>
              <a:gd name="connsiteX7" fmla="*/ 2463418 w 3128574"/>
              <a:gd name="connsiteY7" fmla="*/ 650127 h 723921"/>
              <a:gd name="connsiteX8" fmla="*/ 854135 w 3128574"/>
              <a:gd name="connsiteY8" fmla="*/ 723306 h 723921"/>
              <a:gd name="connsiteX9" fmla="*/ 0 w 3128574"/>
              <a:gd name="connsiteY9" fmla="*/ 672174 h 723921"/>
              <a:gd name="connsiteX0" fmla="*/ 2985694 w 3128574"/>
              <a:gd name="connsiteY0" fmla="*/ 0 h 724489"/>
              <a:gd name="connsiteX1" fmla="*/ 3055757 w 3128574"/>
              <a:gd name="connsiteY1" fmla="*/ 210330 h 724489"/>
              <a:gd name="connsiteX2" fmla="*/ 3018187 w 3128574"/>
              <a:gd name="connsiteY2" fmla="*/ 359989 h 724489"/>
              <a:gd name="connsiteX3" fmla="*/ 3006394 w 3128574"/>
              <a:gd name="connsiteY3" fmla="*/ 377195 h 724489"/>
              <a:gd name="connsiteX4" fmla="*/ 3128574 w 3128574"/>
              <a:gd name="connsiteY4" fmla="*/ 487966 h 724489"/>
              <a:gd name="connsiteX5" fmla="*/ 2955366 w 3128574"/>
              <a:gd name="connsiteY5" fmla="*/ 443487 h 724489"/>
              <a:gd name="connsiteX6" fmla="*/ 2906207 w 3128574"/>
              <a:gd name="connsiteY6" fmla="*/ 490249 h 724489"/>
              <a:gd name="connsiteX7" fmla="*/ 2463418 w 3128574"/>
              <a:gd name="connsiteY7" fmla="*/ 650127 h 724489"/>
              <a:gd name="connsiteX8" fmla="*/ 854135 w 3128574"/>
              <a:gd name="connsiteY8" fmla="*/ 723306 h 724489"/>
              <a:gd name="connsiteX9" fmla="*/ 0 w 3128574"/>
              <a:gd name="connsiteY9" fmla="*/ 672174 h 724489"/>
              <a:gd name="connsiteX0" fmla="*/ 2985694 w 3128574"/>
              <a:gd name="connsiteY0" fmla="*/ 0 h 724261"/>
              <a:gd name="connsiteX1" fmla="*/ 3055757 w 3128574"/>
              <a:gd name="connsiteY1" fmla="*/ 210330 h 724261"/>
              <a:gd name="connsiteX2" fmla="*/ 3018187 w 3128574"/>
              <a:gd name="connsiteY2" fmla="*/ 359989 h 724261"/>
              <a:gd name="connsiteX3" fmla="*/ 3006394 w 3128574"/>
              <a:gd name="connsiteY3" fmla="*/ 377195 h 724261"/>
              <a:gd name="connsiteX4" fmla="*/ 3128574 w 3128574"/>
              <a:gd name="connsiteY4" fmla="*/ 487966 h 724261"/>
              <a:gd name="connsiteX5" fmla="*/ 2955366 w 3128574"/>
              <a:gd name="connsiteY5" fmla="*/ 443487 h 724261"/>
              <a:gd name="connsiteX6" fmla="*/ 2906207 w 3128574"/>
              <a:gd name="connsiteY6" fmla="*/ 490249 h 724261"/>
              <a:gd name="connsiteX7" fmla="*/ 2463418 w 3128574"/>
              <a:gd name="connsiteY7" fmla="*/ 650127 h 724261"/>
              <a:gd name="connsiteX8" fmla="*/ 854135 w 3128574"/>
              <a:gd name="connsiteY8" fmla="*/ 723306 h 724261"/>
              <a:gd name="connsiteX9" fmla="*/ 0 w 3128574"/>
              <a:gd name="connsiteY9" fmla="*/ 672174 h 724261"/>
              <a:gd name="connsiteX0" fmla="*/ 2985694 w 3128574"/>
              <a:gd name="connsiteY0" fmla="*/ 0 h 723321"/>
              <a:gd name="connsiteX1" fmla="*/ 3055757 w 3128574"/>
              <a:gd name="connsiteY1" fmla="*/ 210330 h 723321"/>
              <a:gd name="connsiteX2" fmla="*/ 3018187 w 3128574"/>
              <a:gd name="connsiteY2" fmla="*/ 359989 h 723321"/>
              <a:gd name="connsiteX3" fmla="*/ 3006394 w 3128574"/>
              <a:gd name="connsiteY3" fmla="*/ 377195 h 723321"/>
              <a:gd name="connsiteX4" fmla="*/ 3128574 w 3128574"/>
              <a:gd name="connsiteY4" fmla="*/ 487966 h 723321"/>
              <a:gd name="connsiteX5" fmla="*/ 2955366 w 3128574"/>
              <a:gd name="connsiteY5" fmla="*/ 443487 h 723321"/>
              <a:gd name="connsiteX6" fmla="*/ 2906207 w 3128574"/>
              <a:gd name="connsiteY6" fmla="*/ 490249 h 723321"/>
              <a:gd name="connsiteX7" fmla="*/ 2463418 w 3128574"/>
              <a:gd name="connsiteY7" fmla="*/ 668056 h 723321"/>
              <a:gd name="connsiteX8" fmla="*/ 854135 w 3128574"/>
              <a:gd name="connsiteY8" fmla="*/ 723306 h 723321"/>
              <a:gd name="connsiteX9" fmla="*/ 0 w 3128574"/>
              <a:gd name="connsiteY9" fmla="*/ 672174 h 723321"/>
              <a:gd name="connsiteX0" fmla="*/ 2985694 w 3128574"/>
              <a:gd name="connsiteY0" fmla="*/ 0 h 723931"/>
              <a:gd name="connsiteX1" fmla="*/ 3055757 w 3128574"/>
              <a:gd name="connsiteY1" fmla="*/ 210330 h 723931"/>
              <a:gd name="connsiteX2" fmla="*/ 3018187 w 3128574"/>
              <a:gd name="connsiteY2" fmla="*/ 359989 h 723931"/>
              <a:gd name="connsiteX3" fmla="*/ 3006394 w 3128574"/>
              <a:gd name="connsiteY3" fmla="*/ 377195 h 723931"/>
              <a:gd name="connsiteX4" fmla="*/ 3128574 w 3128574"/>
              <a:gd name="connsiteY4" fmla="*/ 487966 h 723931"/>
              <a:gd name="connsiteX5" fmla="*/ 2955366 w 3128574"/>
              <a:gd name="connsiteY5" fmla="*/ 443487 h 723931"/>
              <a:gd name="connsiteX6" fmla="*/ 2906207 w 3128574"/>
              <a:gd name="connsiteY6" fmla="*/ 490249 h 723931"/>
              <a:gd name="connsiteX7" fmla="*/ 2463418 w 3128574"/>
              <a:gd name="connsiteY7" fmla="*/ 668056 h 723931"/>
              <a:gd name="connsiteX8" fmla="*/ 854135 w 3128574"/>
              <a:gd name="connsiteY8" fmla="*/ 723306 h 723931"/>
              <a:gd name="connsiteX9" fmla="*/ 0 w 3128574"/>
              <a:gd name="connsiteY9" fmla="*/ 672174 h 723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28574" h="723931">
                <a:moveTo>
                  <a:pt x="2985694" y="0"/>
                </a:moveTo>
                <a:cubicBezTo>
                  <a:pt x="3029928" y="60040"/>
                  <a:pt x="3055757" y="132419"/>
                  <a:pt x="3055757" y="210330"/>
                </a:cubicBezTo>
                <a:cubicBezTo>
                  <a:pt x="3055757" y="262270"/>
                  <a:pt x="3043173" y="312747"/>
                  <a:pt x="3018187" y="359989"/>
                </a:cubicBezTo>
                <a:lnTo>
                  <a:pt x="3006394" y="377195"/>
                </a:lnTo>
                <a:lnTo>
                  <a:pt x="3128574" y="487966"/>
                </a:lnTo>
                <a:lnTo>
                  <a:pt x="2955366" y="443487"/>
                </a:lnTo>
                <a:lnTo>
                  <a:pt x="2906207" y="490249"/>
                </a:lnTo>
                <a:cubicBezTo>
                  <a:pt x="2806995" y="568264"/>
                  <a:pt x="2691370" y="636927"/>
                  <a:pt x="2463418" y="668056"/>
                </a:cubicBezTo>
                <a:cubicBezTo>
                  <a:pt x="1966686" y="735889"/>
                  <a:pt x="1264705" y="722620"/>
                  <a:pt x="854135" y="723306"/>
                </a:cubicBezTo>
                <a:cubicBezTo>
                  <a:pt x="443565" y="723992"/>
                  <a:pt x="264474" y="701096"/>
                  <a:pt x="0" y="672174"/>
                </a:cubicBezTo>
              </a:path>
            </a:pathLst>
          </a:custGeom>
          <a:noFill/>
          <a:ln w="22225" cap="rnd">
            <a:solidFill>
              <a:srgbClr val="E0E9C5"/>
            </a:solidFill>
            <a:round/>
          </a:ln>
        </p:spPr>
        <p:style>
          <a:lnRef idx="2">
            <a:schemeClr val="accent1">
              <a:shade val="15000"/>
            </a:schemeClr>
          </a:lnRef>
          <a:fillRef idx="1">
            <a:schemeClr val="accent1"/>
          </a:fillRef>
          <a:effectRef idx="0">
            <a:schemeClr val="accent1"/>
          </a:effectRef>
          <a:fontRef idx="minor">
            <a:schemeClr val="lt1"/>
          </a:fontRef>
        </p:style>
        <p:txBody>
          <a:bodyPr wrap="square" tIns="108000" rIns="252000" bIns="36000" rtlCol="0" anchor="ctr">
            <a:noAutofit/>
          </a:bodyPr>
          <a:lstStyle/>
          <a:p>
            <a:pPr marL="627063">
              <a:lnSpc>
                <a:spcPct val="130000"/>
              </a:lnSpc>
              <a:spcAft>
                <a:spcPts val="2400"/>
              </a:spcAft>
            </a:pPr>
            <a:endParaRPr kumimoji="1" lang="ja-JP" altLang="en-US" sz="900">
              <a:solidFill>
                <a:schemeClr val="tx1"/>
              </a:solidFill>
              <a:latin typeface="BIZ UDPゴシック" panose="020B0400000000000000" pitchFamily="50" charset="-128"/>
              <a:ea typeface="BIZ UDPゴシック" panose="020B0400000000000000" pitchFamily="50" charset="-128"/>
            </a:endParaRPr>
          </a:p>
        </p:txBody>
      </p:sp>
      <p:sp>
        <p:nvSpPr>
          <p:cNvPr id="28" name="テキスト ボックス 27">
            <a:extLst>
              <a:ext uri="{FF2B5EF4-FFF2-40B4-BE49-F238E27FC236}">
                <a16:creationId xmlns:a16="http://schemas.microsoft.com/office/drawing/2014/main" id="{5A52678F-5EC2-3E3B-F8DE-45656787E0A8}"/>
              </a:ext>
            </a:extLst>
          </p:cNvPr>
          <p:cNvSpPr txBox="1"/>
          <p:nvPr/>
        </p:nvSpPr>
        <p:spPr>
          <a:xfrm>
            <a:off x="1507419" y="1526812"/>
            <a:ext cx="2008883" cy="276999"/>
          </a:xfrm>
          <a:prstGeom prst="rect">
            <a:avLst/>
          </a:prstGeom>
          <a:noFill/>
        </p:spPr>
        <p:txBody>
          <a:bodyPr wrap="none" rtlCol="0">
            <a:spAutoFit/>
          </a:bodyPr>
          <a:lstStyle/>
          <a:p>
            <a:r>
              <a:rPr lang="ja-JP" altLang="en-US" sz="1200" b="1" i="0" u="none" strike="noStrike" baseline="0">
                <a:solidFill>
                  <a:schemeClr val="tx1"/>
                </a:solidFill>
                <a:latin typeface="BIZ UDPゴシック" panose="020B0400000000000000" pitchFamily="50" charset="-128"/>
                <a:ea typeface="BIZ UDPゴシック" panose="020B0400000000000000" pitchFamily="50" charset="-128"/>
              </a:rPr>
              <a:t>なぜ地域計画をつくるの？</a:t>
            </a:r>
          </a:p>
        </p:txBody>
      </p:sp>
      <p:sp>
        <p:nvSpPr>
          <p:cNvPr id="29" name="テキスト ボックス 28">
            <a:extLst>
              <a:ext uri="{FF2B5EF4-FFF2-40B4-BE49-F238E27FC236}">
                <a16:creationId xmlns:a16="http://schemas.microsoft.com/office/drawing/2014/main" id="{D7ACE3C6-1BE4-F91B-1E37-01DCBE88DC2F}"/>
              </a:ext>
            </a:extLst>
          </p:cNvPr>
          <p:cNvSpPr txBox="1"/>
          <p:nvPr/>
        </p:nvSpPr>
        <p:spPr>
          <a:xfrm>
            <a:off x="1504140" y="2205625"/>
            <a:ext cx="4980882" cy="1233543"/>
          </a:xfrm>
          <a:prstGeom prst="rect">
            <a:avLst/>
          </a:prstGeom>
          <a:noFill/>
        </p:spPr>
        <p:txBody>
          <a:bodyPr wrap="square" rtlCol="0">
            <a:spAutoFit/>
          </a:bodyPr>
          <a:lstStyle/>
          <a:p>
            <a:pPr algn="just">
              <a:lnSpc>
                <a:spcPct val="120000"/>
              </a:lnSpc>
            </a:pPr>
            <a:r>
              <a:rPr kumimoji="1" lang="ja-JP" altLang="en-US" sz="900">
                <a:solidFill>
                  <a:schemeClr val="tx1"/>
                </a:solidFill>
                <a:latin typeface="BIZ UDPゴシック" panose="020B0400000000000000" pitchFamily="50" charset="-128"/>
                <a:ea typeface="BIZ UDPゴシック" panose="020B0400000000000000" pitchFamily="50" charset="-128"/>
              </a:rPr>
              <a:t>日本のおいしいお米、やさい、くだものなどを作る農地を守るためです。ただ、高齢化や人口減少により農業者の減少や耕作放棄地が拡大し、近い将来、地域の農地が守れなくなるかもしれません。農地を守り、子や孫の世代に引き継いでいくためにも、将来誰がどのように農地を利用していくのか、その具体的な姿を描くタイミングは今しかありません。もちろん地域計画を策定してもすぐには課題を解決できませんが、今皆さんで話し合うことで、一歩前進できます。</a:t>
            </a:r>
          </a:p>
          <a:p>
            <a:pPr>
              <a:lnSpc>
                <a:spcPct val="120000"/>
              </a:lnSpc>
            </a:pPr>
            <a:endParaRPr kumimoji="1" lang="ja-JP" altLang="en-US"/>
          </a:p>
        </p:txBody>
      </p:sp>
      <p:sp>
        <p:nvSpPr>
          <p:cNvPr id="30" name="テキスト ボックス 29">
            <a:extLst>
              <a:ext uri="{FF2B5EF4-FFF2-40B4-BE49-F238E27FC236}">
                <a16:creationId xmlns:a16="http://schemas.microsoft.com/office/drawing/2014/main" id="{905AED51-BC2C-D517-AF4A-F6D949E933CC}"/>
              </a:ext>
            </a:extLst>
          </p:cNvPr>
          <p:cNvSpPr txBox="1"/>
          <p:nvPr/>
        </p:nvSpPr>
        <p:spPr>
          <a:xfrm>
            <a:off x="1507419" y="3968940"/>
            <a:ext cx="3716082" cy="276999"/>
          </a:xfrm>
          <a:prstGeom prst="rect">
            <a:avLst/>
          </a:prstGeom>
          <a:noFill/>
        </p:spPr>
        <p:txBody>
          <a:bodyPr wrap="none" rtlCol="0">
            <a:spAutoFit/>
          </a:bodyPr>
          <a:lstStyle/>
          <a:p>
            <a:r>
              <a:rPr lang="ja-JP" altLang="en-US" sz="1200" b="1" i="0" u="none" strike="noStrike" baseline="0">
                <a:solidFill>
                  <a:schemeClr val="tx1"/>
                </a:solidFill>
                <a:latin typeface="BIZ UDPゴシック" panose="020B0400000000000000" pitchFamily="50" charset="-128"/>
                <a:ea typeface="BIZ UDPゴシック" panose="020B0400000000000000" pitchFamily="50" charset="-128"/>
              </a:rPr>
              <a:t>担い手がいないのに地域計画を作る必要があるの？</a:t>
            </a:r>
          </a:p>
        </p:txBody>
      </p:sp>
      <p:sp>
        <p:nvSpPr>
          <p:cNvPr id="31" name="テキスト ボックス 30">
            <a:extLst>
              <a:ext uri="{FF2B5EF4-FFF2-40B4-BE49-F238E27FC236}">
                <a16:creationId xmlns:a16="http://schemas.microsoft.com/office/drawing/2014/main" id="{115A0A5A-E984-548A-6FA6-78629B8C1288}"/>
              </a:ext>
            </a:extLst>
          </p:cNvPr>
          <p:cNvSpPr txBox="1"/>
          <p:nvPr/>
        </p:nvSpPr>
        <p:spPr>
          <a:xfrm>
            <a:off x="1504140" y="4647753"/>
            <a:ext cx="4980882" cy="1230786"/>
          </a:xfrm>
          <a:prstGeom prst="rect">
            <a:avLst/>
          </a:prstGeom>
          <a:noFill/>
        </p:spPr>
        <p:txBody>
          <a:bodyPr wrap="square" rtlCol="0">
            <a:spAutoFit/>
          </a:bodyPr>
          <a:lstStyle/>
          <a:p>
            <a:pPr algn="just">
              <a:lnSpc>
                <a:spcPct val="120000"/>
              </a:lnSpc>
            </a:pPr>
            <a:r>
              <a:rPr kumimoji="1" lang="ja-JP" altLang="en-US" sz="900" dirty="0">
                <a:solidFill>
                  <a:schemeClr val="tx1"/>
                </a:solidFill>
                <a:latin typeface="BIZ UDPゴシック" panose="020B0400000000000000" pitchFamily="50" charset="-128"/>
                <a:ea typeface="BIZ UDPゴシック" panose="020B0400000000000000" pitchFamily="50" charset="-128"/>
              </a:rPr>
              <a:t>担い手がいない地域であるからこそ、地域計画を作る必要があります。地域の課題を洗い出し、皆さんで共有し、地域外から新規就農者や農業法人などの受け手を受け入れるなどを考えるきっかけとなります。周辺には規模拡大したい農業者や法人もあり、農地が空いていないか探しています。こういった農地を探している方へアピールするため、どのような受入れ可能な農地があるのか、どのような受け入れ条件なのか、先にみなさんで話合う必要があります。この話合いの結果と、受け手に貸したい農用地等があることを地域外にアピールする手段として、地域計画が利用できます。</a:t>
            </a:r>
          </a:p>
        </p:txBody>
      </p:sp>
    </p:spTree>
    <p:extLst>
      <p:ext uri="{BB962C8B-B14F-4D97-AF65-F5344CB8AC3E}">
        <p14:creationId xmlns:p14="http://schemas.microsoft.com/office/powerpoint/2010/main" val="212191589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41DC94CC4F9E947A81BDDDC46876E15" ma:contentTypeVersion="12" ma:contentTypeDescription="新しいドキュメントを作成します。" ma:contentTypeScope="" ma:versionID="ab57df10910e803aed39716d4e298dde">
  <xsd:schema xmlns:xsd="http://www.w3.org/2001/XMLSchema" xmlns:xs="http://www.w3.org/2001/XMLSchema" xmlns:p="http://schemas.microsoft.com/office/2006/metadata/properties" xmlns:ns2="5371f2f1-f87d-4830-8e33-7068de760300" xmlns:ns3="ed9888db-c08f-4880-8c8f-9300fabbe8b3" targetNamespace="http://schemas.microsoft.com/office/2006/metadata/properties" ma:root="true" ma:fieldsID="aeaf28e87a61dfe0f48ab69633610bd3" ns2:_="" ns3:_="">
    <xsd:import namespace="5371f2f1-f87d-4830-8e33-7068de760300"/>
    <xsd:import namespace="ed9888db-c08f-4880-8c8f-9300fabbe8b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71f2f1-f87d-4830-8e33-7068de7603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d58fb1ba-9cc8-4057-b0a8-c5512064949d}"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371f2f1-f87d-4830-8e33-7068de760300">
      <Terms xmlns="http://schemas.microsoft.com/office/infopath/2007/PartnerControls"/>
    </lcf76f155ced4ddcb4097134ff3c332f>
    <TaxCatchAll xmlns="ed9888db-c08f-4880-8c8f-9300fabbe8b3" xsi:nil="true"/>
  </documentManagement>
</p:properties>
</file>

<file path=customXml/itemProps1.xml><?xml version="1.0" encoding="utf-8"?>
<ds:datastoreItem xmlns:ds="http://schemas.openxmlformats.org/officeDocument/2006/customXml" ds:itemID="{2E561ED4-E8C9-4AF1-B906-45ACF730BA0D}"/>
</file>

<file path=customXml/itemProps2.xml><?xml version="1.0" encoding="utf-8"?>
<ds:datastoreItem xmlns:ds="http://schemas.openxmlformats.org/officeDocument/2006/customXml" ds:itemID="{7CB51C7D-3E37-497C-A888-3E105CC0BC24}">
  <ds:schemaRefs>
    <ds:schemaRef ds:uri="http://schemas.microsoft.com/sharepoint/v3/contenttype/forms"/>
  </ds:schemaRefs>
</ds:datastoreItem>
</file>

<file path=customXml/itemProps3.xml><?xml version="1.0" encoding="utf-8"?>
<ds:datastoreItem xmlns:ds="http://schemas.openxmlformats.org/officeDocument/2006/customXml" ds:itemID="{C94D623F-7CB7-4566-B26E-345CC061F3C4}">
  <ds:schemaRefs>
    <ds:schemaRef ds:uri="http://schemas.microsoft.com/office/2006/documentManagement/types"/>
    <ds:schemaRef ds:uri="http://purl.org/dc/terms/"/>
    <ds:schemaRef ds:uri="http://schemas.microsoft.com/office/infopath/2007/PartnerControls"/>
    <ds:schemaRef ds:uri="http://schemas.microsoft.com/office/2006/metadata/properties"/>
    <ds:schemaRef ds:uri="http://www.w3.org/XML/1998/namespace"/>
    <ds:schemaRef ds:uri="5371f2f1-f87d-4830-8e33-7068de760300"/>
    <ds:schemaRef ds:uri="http://schemas.openxmlformats.org/package/2006/metadata/core-properties"/>
    <ds:schemaRef ds:uri="ed9888db-c08f-4880-8c8f-9300fabbe8b3"/>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1</TotalTime>
  <Words>1357</Words>
  <PresentationFormat>ユーザー設定</PresentationFormat>
  <Paragraphs>112</Paragraphs>
  <Slides>4</Slides>
  <Notes>1</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4</vt:i4>
      </vt:variant>
    </vt:vector>
  </HeadingPairs>
  <TitlesOfParts>
    <vt:vector size="18" baseType="lpstr">
      <vt:lpstr>BIZ UDPゴシック</vt:lpstr>
      <vt:lpstr>BIZ-UDGothic-Bold</vt:lpstr>
      <vt:lpstr>HGP創英角ｺﾞｼｯｸUB</vt:lpstr>
      <vt:lpstr>HGｺﾞｼｯｸE</vt:lpstr>
      <vt:lpstr>UD デジタル 教科書体 NK-B</vt:lpstr>
      <vt:lpstr>UD デジタル 教科書体 NK-R</vt:lpstr>
      <vt:lpstr>UDDigiKyokashoN-R</vt:lpstr>
      <vt:lpstr>游ゴシック</vt:lpstr>
      <vt:lpstr>Arial</vt:lpstr>
      <vt:lpstr>Arial Black</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2023-08-01T07:03:11Z</cp:lastPrinted>
  <dcterms:created xsi:type="dcterms:W3CDTF">2023-07-24T05:44:51Z</dcterms:created>
  <dcterms:modified xsi:type="dcterms:W3CDTF">2024-04-12T09:02:26Z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0x010100041DC94CC4F9E947A81BDDDC46876E15</vt:lpwstr>
  </property>
  <property fmtid="{D5CDD505-2E9C-101B-9397-08002B2CF9AE}" pid="3" name="MediaServiceImageTags">
    <vt:lpwstr/>
  </property>
</Properties>
</file>