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</p:sld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梅谷 実聖（宇宙）" initials="梅谷" lastIdx="1" clrIdx="0">
    <p:extLst>
      <p:ext uri="{19B8F6BF-5375-455C-9EA6-DF929625EA0E}">
        <p15:presenceInfo xmlns:p15="http://schemas.microsoft.com/office/powerpoint/2012/main" userId="S-1-5-21-2022458152-3381638288-3706476089-1773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3"/>
    <p:restoredTop sz="94629"/>
  </p:normalViewPr>
  <p:slideViewPr>
    <p:cSldViewPr snapToGrid="0" snapToObjects="1">
      <p:cViewPr varScale="1">
        <p:scale>
          <a:sx n="86" d="100"/>
          <a:sy n="86" d="100"/>
        </p:scale>
        <p:origin x="1326" y="84"/>
      </p:cViewPr>
      <p:guideLst>
        <p:guide orient="horz" pos="2160"/>
        <p:guide pos="2880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CBCD69-A376-4F3A-A691-0B179C2F4A78}" type="datetimeFigureOut">
              <a:rPr kumimoji="1" lang="ja-JP" altLang="en-US" smtClean="0"/>
              <a:t>2023/3/13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33F0B09-AFEE-4534-9633-BB0AEBAEE1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96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845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0"/>
            <a:ext cx="9144000" cy="553476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5496" y="1223830"/>
            <a:ext cx="9073008" cy="796994"/>
          </a:xfrm>
          <a:prstGeom prst="rect">
            <a:avLst/>
          </a:prstGeom>
          <a:noFill/>
          <a:ln w="6350">
            <a:solidFill>
              <a:schemeClr val="tx1"/>
            </a:solidFill>
            <a:prstDash val="solid"/>
          </a:ln>
        </p:spPr>
        <p:txBody>
          <a:bodyPr wrap="square" rtlCol="0" anchor="t" anchorCtr="0">
            <a:noAutofit/>
          </a:bodyPr>
          <a:lstStyle/>
          <a:p>
            <a:pPr marL="285749" indent="-285749" algn="just">
              <a:buFont typeface="Wingdings" panose="05000000000000000000" pitchFamily="2" charset="2"/>
              <a:buChar char="u"/>
              <a:tabLst>
                <a:tab pos="1350955" algn="l"/>
              </a:tabLst>
            </a:pPr>
            <a:endParaRPr lang="en-US" altLang="ja-JP" dirty="0">
              <a:latin typeface="MS PGothic" charset="-128"/>
              <a:ea typeface="MS PGothic" charset="-128"/>
              <a:cs typeface="MS PGothic" charset="-128"/>
            </a:endParaRPr>
          </a:p>
          <a:p>
            <a:pPr marL="285749" indent="-285749" algn="just">
              <a:buFont typeface="Wingdings" panose="05000000000000000000" pitchFamily="2" charset="2"/>
              <a:buChar char="u"/>
              <a:tabLst>
                <a:tab pos="1350955" algn="l"/>
              </a:tabLst>
            </a:pPr>
            <a:endParaRPr lang="en-US" altLang="ja-JP" dirty="0">
              <a:latin typeface="MS PGothic" charset="-128"/>
              <a:ea typeface="MS PGothic" charset="-128"/>
              <a:cs typeface="MS PGothic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5495" y="27678"/>
            <a:ext cx="1110884" cy="3138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</a:rPr>
              <a:t>第２－１号様式</a:t>
            </a:r>
            <a:endParaRPr kumimoji="1" lang="en-US" altLang="ja-JP" sz="8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700" dirty="0" smtClean="0">
                <a:solidFill>
                  <a:schemeClr val="tx1"/>
                </a:solidFill>
              </a:rPr>
              <a:t>事業</a:t>
            </a:r>
            <a:r>
              <a:rPr kumimoji="1" lang="ja-JP" altLang="en-US" sz="700" dirty="0" smtClean="0">
                <a:solidFill>
                  <a:schemeClr val="tx1"/>
                </a:solidFill>
              </a:rPr>
              <a:t>実施計画概要書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496" y="597638"/>
            <a:ext cx="9073006" cy="58961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81877" y="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ctr">
              <a:defRPr sz="1400">
                <a:ln>
                  <a:solidFill>
                    <a:srgbClr val="0064C8"/>
                  </a:solidFill>
                </a:ln>
                <a:solidFill>
                  <a:srgbClr val="0064C8"/>
                </a:solidFill>
              </a:defRPr>
            </a:lvl1pPr>
          </a:lstStyle>
          <a:p>
            <a:r>
              <a:rPr lang="ja-JP" altLang="en-US" dirty="0" smtClean="0">
                <a:ln>
                  <a:noFill/>
                </a:ln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実施事業名</a:t>
            </a:r>
            <a:endParaRPr lang="ja-JP" altLang="en-US" dirty="0">
              <a:ln>
                <a:noFill/>
              </a:ln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-22805" y="562620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 smtClean="0">
                <a:solidFill>
                  <a:srgbClr val="0070C0"/>
                </a:solidFill>
                <a:latin typeface="ＭＳ Ｐゴシック" panose="020B0600070205080204" pitchFamily="50" charset="-128"/>
              </a:rPr>
              <a:t>申請者名</a:t>
            </a:r>
            <a:endParaRPr lang="ja-JP" altLang="en-US" sz="1200" b="1" dirty="0">
              <a:solidFill>
                <a:srgbClr val="0070C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-2775" y="118725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 smtClean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事業概要</a:t>
            </a:r>
            <a:endParaRPr lang="ja-JP" altLang="en-US" sz="1200" b="1" dirty="0">
              <a:solidFill>
                <a:srgbClr val="0070C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856514" y="27679"/>
            <a:ext cx="3251988" cy="47823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分野</a:t>
            </a:r>
            <a:r>
              <a:rPr lang="ja-JP" altLang="en-US" sz="11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（あてはまるものに○）</a:t>
            </a:r>
            <a:endParaRPr lang="en-US" altLang="ja-JP" sz="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農林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水産業，自動運転， 環境，防災，インフラ</a:t>
            </a:r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維持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管理，交通，物流，金融</a:t>
            </a:r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9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保険，スポーツ，国土</a:t>
            </a:r>
            <a:r>
              <a:rPr lang="ja-JP" altLang="en-US" sz="9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強靭化・その他（　　　　　）</a:t>
            </a:r>
            <a:endParaRPr lang="ja-JP" altLang="en-US" sz="11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616670" y="6684192"/>
            <a:ext cx="458010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/>
              <a:t>※</a:t>
            </a:r>
            <a:r>
              <a:rPr kumimoji="1" lang="ja-JP" altLang="en-US" sz="700" dirty="0"/>
              <a:t>１ </a:t>
            </a:r>
            <a:r>
              <a:rPr lang="ja-JP" altLang="en-US" sz="700" dirty="0"/>
              <a:t>フォントサイズは</a:t>
            </a:r>
            <a:r>
              <a:rPr lang="en-US" altLang="ja-JP" sz="700" dirty="0"/>
              <a:t>10pt</a:t>
            </a:r>
            <a:r>
              <a:rPr lang="ja-JP" altLang="en-US" sz="700" dirty="0"/>
              <a:t>以上とすること。　</a:t>
            </a:r>
            <a:r>
              <a:rPr kumimoji="1" lang="en-US" altLang="ja-JP" sz="700" dirty="0"/>
              <a:t>※</a:t>
            </a:r>
            <a:r>
              <a:rPr kumimoji="1" lang="ja-JP" altLang="en-US" sz="700" dirty="0"/>
              <a:t>２ </a:t>
            </a:r>
            <a:r>
              <a:rPr kumimoji="1" lang="en-US" altLang="ja-JP" sz="700" dirty="0"/>
              <a:t>A4</a:t>
            </a:r>
            <a:r>
              <a:rPr kumimoji="1" lang="ja-JP" altLang="en-US" sz="700" dirty="0"/>
              <a:t>サイズ</a:t>
            </a:r>
            <a:r>
              <a:rPr kumimoji="1" lang="en-US" altLang="ja-JP" sz="700" dirty="0"/>
              <a:t>1</a:t>
            </a:r>
            <a:r>
              <a:rPr kumimoji="1" lang="ja-JP" altLang="en-US" sz="700" dirty="0"/>
              <a:t>枚以内に収めること。　</a:t>
            </a:r>
            <a:r>
              <a:rPr kumimoji="1" lang="en-US" altLang="ja-JP" sz="700" dirty="0"/>
              <a:t>※</a:t>
            </a:r>
            <a:r>
              <a:rPr kumimoji="1" lang="ja-JP" altLang="en-US" sz="700" dirty="0"/>
              <a:t>３ 申請</a:t>
            </a:r>
            <a:r>
              <a:rPr lang="ja-JP" altLang="en-US" sz="700" dirty="0"/>
              <a:t>代表者を下線で示すこと。</a:t>
            </a:r>
            <a:endParaRPr kumimoji="1" lang="en-US" altLang="ja-JP" sz="700" dirty="0"/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9673" y="2013609"/>
            <a:ext cx="22958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 smtClean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事業詳細（図表</a:t>
            </a:r>
            <a:r>
              <a:rPr lang="ja-JP" altLang="en-US" sz="1200" b="1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等を用いて説明）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35496" y="2049470"/>
            <a:ext cx="9073008" cy="449781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641912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837</TotalTime>
  <Words>96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MS PGothic</vt:lpstr>
      <vt:lpstr>MS PGothic</vt:lpstr>
      <vt:lpstr>Arial</vt:lpstr>
      <vt:lpstr>Calibri</vt:lpstr>
      <vt:lpstr>Wingdings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Takayoshi Fukuyo</dc:creator>
  <cp:lastModifiedBy>清水 雅子</cp:lastModifiedBy>
  <cp:revision>59</cp:revision>
  <cp:lastPrinted>2023-03-13T02:26:50Z</cp:lastPrinted>
  <dcterms:created xsi:type="dcterms:W3CDTF">2017-04-26T01:19:55Z</dcterms:created>
  <dcterms:modified xsi:type="dcterms:W3CDTF">2023-03-13T02:26:55Z</dcterms:modified>
</cp:coreProperties>
</file>