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516" y="19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0E4566-3FF9-47A7-8C53-148325476657}" type="datetimeFigureOut">
              <a:rPr kumimoji="1" lang="ja-JP" altLang="en-US" smtClean="0"/>
              <a:t>2018/1/30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4490C5-3D50-41BB-AF53-D26E850C410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569773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0E4566-3FF9-47A7-8C53-148325476657}" type="datetimeFigureOut">
              <a:rPr kumimoji="1" lang="ja-JP" altLang="en-US" smtClean="0"/>
              <a:t>2018/1/30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4490C5-3D50-41BB-AF53-D26E850C410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666760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0E4566-3FF9-47A7-8C53-148325476657}" type="datetimeFigureOut">
              <a:rPr kumimoji="1" lang="ja-JP" altLang="en-US" smtClean="0"/>
              <a:t>2018/1/30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4490C5-3D50-41BB-AF53-D26E850C410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420299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0E4566-3FF9-47A7-8C53-148325476657}" type="datetimeFigureOut">
              <a:rPr kumimoji="1" lang="ja-JP" altLang="en-US" smtClean="0"/>
              <a:t>2018/1/30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4490C5-3D50-41BB-AF53-D26E850C410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1412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0E4566-3FF9-47A7-8C53-148325476657}" type="datetimeFigureOut">
              <a:rPr kumimoji="1" lang="ja-JP" altLang="en-US" smtClean="0"/>
              <a:t>2018/1/30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4490C5-3D50-41BB-AF53-D26E850C410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507315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0E4566-3FF9-47A7-8C53-148325476657}" type="datetimeFigureOut">
              <a:rPr kumimoji="1" lang="ja-JP" altLang="en-US" smtClean="0"/>
              <a:t>2018/1/30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4490C5-3D50-41BB-AF53-D26E850C410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999164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0E4566-3FF9-47A7-8C53-148325476657}" type="datetimeFigureOut">
              <a:rPr kumimoji="1" lang="ja-JP" altLang="en-US" smtClean="0"/>
              <a:t>2018/1/30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4490C5-3D50-41BB-AF53-D26E850C410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13337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0E4566-3FF9-47A7-8C53-148325476657}" type="datetimeFigureOut">
              <a:rPr kumimoji="1" lang="ja-JP" altLang="en-US" smtClean="0"/>
              <a:t>2018/1/30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4490C5-3D50-41BB-AF53-D26E850C410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119730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0E4566-3FF9-47A7-8C53-148325476657}" type="datetimeFigureOut">
              <a:rPr kumimoji="1" lang="ja-JP" altLang="en-US" smtClean="0"/>
              <a:t>2018/1/30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4490C5-3D50-41BB-AF53-D26E850C410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806758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0E4566-3FF9-47A7-8C53-148325476657}" type="datetimeFigureOut">
              <a:rPr kumimoji="1" lang="ja-JP" altLang="en-US" smtClean="0"/>
              <a:t>2018/1/30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4490C5-3D50-41BB-AF53-D26E850C410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710461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0E4566-3FF9-47A7-8C53-148325476657}" type="datetimeFigureOut">
              <a:rPr kumimoji="1" lang="ja-JP" altLang="en-US" smtClean="0"/>
              <a:t>2018/1/30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4490C5-3D50-41BB-AF53-D26E850C410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21775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0E4566-3FF9-47A7-8C53-148325476657}" type="datetimeFigureOut">
              <a:rPr kumimoji="1" lang="ja-JP" altLang="en-US" smtClean="0"/>
              <a:t>2018/1/30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4490C5-3D50-41BB-AF53-D26E850C410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746940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/>
          <p:cNvSpPr/>
          <p:nvPr/>
        </p:nvSpPr>
        <p:spPr>
          <a:xfrm>
            <a:off x="251520" y="188640"/>
            <a:ext cx="8712968" cy="64807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2000" dirty="0" smtClean="0">
                <a:solidFill>
                  <a:schemeClr val="tx1"/>
                </a:solidFill>
              </a:rPr>
              <a:t>組　織　</a:t>
            </a:r>
            <a:r>
              <a:rPr kumimoji="1" lang="ja-JP" altLang="en-US" sz="2000" dirty="0" smtClean="0">
                <a:solidFill>
                  <a:schemeClr val="tx1"/>
                </a:solidFill>
              </a:rPr>
              <a:t>の　概　要</a:t>
            </a:r>
            <a:endParaRPr kumimoji="1" lang="ja-JP" altLang="en-US" sz="2000" dirty="0">
              <a:solidFill>
                <a:schemeClr val="tx1"/>
              </a:solidFill>
            </a:endParaRPr>
          </a:p>
        </p:txBody>
      </p:sp>
      <p:sp>
        <p:nvSpPr>
          <p:cNvPr id="5" name="正方形/長方形 4"/>
          <p:cNvSpPr/>
          <p:nvPr/>
        </p:nvSpPr>
        <p:spPr>
          <a:xfrm>
            <a:off x="5757929" y="826307"/>
            <a:ext cx="3067131" cy="64807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1200" dirty="0" smtClean="0">
                <a:solidFill>
                  <a:schemeClr val="tx1"/>
                </a:solidFill>
              </a:rPr>
              <a:t>常勤役員　　　　　　　 ○○名</a:t>
            </a:r>
            <a:endParaRPr lang="en-US" altLang="ja-JP" sz="1200" dirty="0" smtClean="0">
              <a:solidFill>
                <a:schemeClr val="tx1"/>
              </a:solidFill>
            </a:endParaRPr>
          </a:p>
          <a:p>
            <a:endParaRPr lang="en-US" altLang="ja-JP" sz="1200" dirty="0" smtClean="0">
              <a:solidFill>
                <a:schemeClr val="tx1"/>
              </a:solidFill>
            </a:endParaRPr>
          </a:p>
          <a:p>
            <a:r>
              <a:rPr lang="ja-JP" altLang="en-US" sz="1200" dirty="0" smtClean="0">
                <a:solidFill>
                  <a:schemeClr val="tx1"/>
                </a:solidFill>
              </a:rPr>
              <a:t>従業員　　　　　　　　　○○名</a:t>
            </a:r>
            <a:endParaRPr lang="en-US" altLang="ja-JP" sz="1200" dirty="0" smtClean="0">
              <a:solidFill>
                <a:schemeClr val="tx1"/>
              </a:solidFill>
            </a:endParaRPr>
          </a:p>
          <a:p>
            <a:endParaRPr lang="en-US" altLang="ja-JP" sz="1200" dirty="0" smtClean="0">
              <a:solidFill>
                <a:schemeClr val="tx1"/>
              </a:solidFill>
            </a:endParaRPr>
          </a:p>
          <a:p>
            <a:r>
              <a:rPr lang="ja-JP" altLang="en-US" sz="1200" dirty="0" smtClean="0">
                <a:solidFill>
                  <a:schemeClr val="tx1"/>
                </a:solidFill>
              </a:rPr>
              <a:t>旅行サービス手配業務部門</a:t>
            </a:r>
            <a:r>
              <a:rPr lang="ja-JP" altLang="en-US" sz="1200" dirty="0" smtClean="0">
                <a:solidFill>
                  <a:schemeClr val="tx1"/>
                </a:solidFill>
              </a:rPr>
              <a:t>従業員　</a:t>
            </a:r>
            <a:r>
              <a:rPr lang="ja-JP" altLang="en-US" sz="1200" dirty="0" smtClean="0">
                <a:solidFill>
                  <a:schemeClr val="tx1"/>
                </a:solidFill>
              </a:rPr>
              <a:t>○○名</a:t>
            </a:r>
            <a:endParaRPr lang="en-US" altLang="ja-JP" sz="1200" dirty="0" smtClean="0">
              <a:solidFill>
                <a:schemeClr val="tx1"/>
              </a:solidFill>
            </a:endParaRPr>
          </a:p>
        </p:txBody>
      </p:sp>
      <p:sp>
        <p:nvSpPr>
          <p:cNvPr id="6" name="正方形/長方形 5"/>
          <p:cNvSpPr/>
          <p:nvPr/>
        </p:nvSpPr>
        <p:spPr>
          <a:xfrm>
            <a:off x="3707904" y="980728"/>
            <a:ext cx="1800200" cy="504056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dirty="0" smtClean="0">
                <a:solidFill>
                  <a:schemeClr val="tx1"/>
                </a:solidFill>
              </a:rPr>
              <a:t>代表取締役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7" name="正方形/長方形 6"/>
          <p:cNvSpPr/>
          <p:nvPr/>
        </p:nvSpPr>
        <p:spPr>
          <a:xfrm>
            <a:off x="4031940" y="1556792"/>
            <a:ext cx="1152128" cy="32403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200" dirty="0" smtClean="0">
                <a:solidFill>
                  <a:schemeClr val="tx1"/>
                </a:solidFill>
              </a:rPr>
              <a:t>鹿児島　太郎</a:t>
            </a:r>
            <a:endParaRPr lang="en-US" altLang="ja-JP" sz="1200" dirty="0" smtClean="0">
              <a:solidFill>
                <a:schemeClr val="tx1"/>
              </a:solidFill>
            </a:endParaRPr>
          </a:p>
        </p:txBody>
      </p:sp>
      <p:sp>
        <p:nvSpPr>
          <p:cNvPr id="8" name="正方形/長方形 7"/>
          <p:cNvSpPr/>
          <p:nvPr/>
        </p:nvSpPr>
        <p:spPr>
          <a:xfrm>
            <a:off x="539552" y="2682838"/>
            <a:ext cx="1800200" cy="504056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dirty="0" smtClean="0">
                <a:solidFill>
                  <a:schemeClr val="tx1"/>
                </a:solidFill>
              </a:rPr>
              <a:t>○○</a:t>
            </a:r>
            <a:r>
              <a:rPr lang="ja-JP" altLang="en-US" dirty="0">
                <a:solidFill>
                  <a:schemeClr val="tx1"/>
                </a:solidFill>
              </a:rPr>
              <a:t>部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9" name="正方形/長方形 8"/>
          <p:cNvSpPr/>
          <p:nvPr/>
        </p:nvSpPr>
        <p:spPr>
          <a:xfrm>
            <a:off x="2699792" y="2689151"/>
            <a:ext cx="1800200" cy="504056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dirty="0" smtClean="0">
                <a:solidFill>
                  <a:schemeClr val="tx1"/>
                </a:solidFill>
              </a:rPr>
              <a:t>○○</a:t>
            </a:r>
            <a:r>
              <a:rPr lang="ja-JP" altLang="en-US" dirty="0">
                <a:solidFill>
                  <a:schemeClr val="tx1"/>
                </a:solidFill>
              </a:rPr>
              <a:t>部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10" name="正方形/長方形 9"/>
          <p:cNvSpPr/>
          <p:nvPr/>
        </p:nvSpPr>
        <p:spPr>
          <a:xfrm>
            <a:off x="5336908" y="2672408"/>
            <a:ext cx="2853494" cy="504056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dirty="0" smtClean="0">
                <a:solidFill>
                  <a:schemeClr val="tx1"/>
                </a:solidFill>
              </a:rPr>
              <a:t>旅行サービス手配事業部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11" name="正方形/長方形 10"/>
          <p:cNvSpPr/>
          <p:nvPr/>
        </p:nvSpPr>
        <p:spPr>
          <a:xfrm>
            <a:off x="4936207" y="4319786"/>
            <a:ext cx="1652017" cy="504056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400" dirty="0" smtClean="0">
                <a:solidFill>
                  <a:schemeClr val="tx1"/>
                </a:solidFill>
              </a:rPr>
              <a:t>旅行サービス</a:t>
            </a:r>
            <a:endParaRPr lang="en-US" altLang="ja-JP" sz="1400" dirty="0" smtClean="0">
              <a:solidFill>
                <a:schemeClr val="tx1"/>
              </a:solidFill>
            </a:endParaRPr>
          </a:p>
          <a:p>
            <a:pPr algn="ctr"/>
            <a:r>
              <a:rPr lang="ja-JP" altLang="en-US" sz="1400" dirty="0" smtClean="0">
                <a:solidFill>
                  <a:schemeClr val="tx1"/>
                </a:solidFill>
              </a:rPr>
              <a:t>手配事業</a:t>
            </a:r>
            <a:r>
              <a:rPr kumimoji="1" lang="ja-JP" altLang="en-US" sz="1400" dirty="0" smtClean="0">
                <a:solidFill>
                  <a:schemeClr val="tx1"/>
                </a:solidFill>
              </a:rPr>
              <a:t>課</a:t>
            </a:r>
            <a:endParaRPr kumimoji="1" lang="ja-JP" altLang="en-US" sz="1400" dirty="0">
              <a:solidFill>
                <a:schemeClr val="tx1"/>
              </a:solidFill>
            </a:endParaRPr>
          </a:p>
        </p:txBody>
      </p:sp>
      <p:sp>
        <p:nvSpPr>
          <p:cNvPr id="12" name="正方形/長方形 11"/>
          <p:cNvSpPr/>
          <p:nvPr/>
        </p:nvSpPr>
        <p:spPr>
          <a:xfrm>
            <a:off x="7164288" y="4303018"/>
            <a:ext cx="1584176" cy="504056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dirty="0" smtClean="0">
                <a:solidFill>
                  <a:schemeClr val="tx1"/>
                </a:solidFill>
              </a:rPr>
              <a:t>○○営業所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cxnSp>
        <p:nvCxnSpPr>
          <p:cNvPr id="14" name="直線コネクタ 13"/>
          <p:cNvCxnSpPr>
            <a:stCxn id="7" idx="2"/>
          </p:cNvCxnSpPr>
          <p:nvPr/>
        </p:nvCxnSpPr>
        <p:spPr>
          <a:xfrm>
            <a:off x="4608004" y="1880828"/>
            <a:ext cx="0" cy="396044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直線コネクタ 14"/>
          <p:cNvCxnSpPr/>
          <p:nvPr/>
        </p:nvCxnSpPr>
        <p:spPr>
          <a:xfrm>
            <a:off x="1439652" y="2286794"/>
            <a:ext cx="5355418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直線コネクタ 17"/>
          <p:cNvCxnSpPr/>
          <p:nvPr/>
        </p:nvCxnSpPr>
        <p:spPr>
          <a:xfrm>
            <a:off x="1439652" y="2286794"/>
            <a:ext cx="0" cy="396044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直線コネクタ 18"/>
          <p:cNvCxnSpPr/>
          <p:nvPr/>
        </p:nvCxnSpPr>
        <p:spPr>
          <a:xfrm>
            <a:off x="3599892" y="2295110"/>
            <a:ext cx="0" cy="396044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直線コネクタ 19"/>
          <p:cNvCxnSpPr/>
          <p:nvPr/>
        </p:nvCxnSpPr>
        <p:spPr>
          <a:xfrm>
            <a:off x="6795070" y="2276872"/>
            <a:ext cx="0" cy="396044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正方形/長方形 20"/>
          <p:cNvSpPr/>
          <p:nvPr/>
        </p:nvSpPr>
        <p:spPr>
          <a:xfrm>
            <a:off x="4788024" y="2078850"/>
            <a:ext cx="4176464" cy="4518502"/>
          </a:xfrm>
          <a:prstGeom prst="rect">
            <a:avLst/>
          </a:prstGeom>
          <a:noFill/>
          <a:ln w="12700"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" name="正方形/長方形 21"/>
          <p:cNvSpPr/>
          <p:nvPr/>
        </p:nvSpPr>
        <p:spPr>
          <a:xfrm>
            <a:off x="5894970" y="3186894"/>
            <a:ext cx="1737370" cy="32403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200" dirty="0" smtClean="0">
                <a:solidFill>
                  <a:schemeClr val="tx1"/>
                </a:solidFill>
              </a:rPr>
              <a:t>部長　鹿児島　花子</a:t>
            </a:r>
            <a:endParaRPr lang="en-US" altLang="ja-JP" sz="1200" dirty="0" smtClean="0">
              <a:solidFill>
                <a:schemeClr val="tx1"/>
              </a:solidFill>
            </a:endParaRPr>
          </a:p>
        </p:txBody>
      </p:sp>
      <p:sp>
        <p:nvSpPr>
          <p:cNvPr id="23" name="正方形/長方形 22"/>
          <p:cNvSpPr/>
          <p:nvPr/>
        </p:nvSpPr>
        <p:spPr>
          <a:xfrm>
            <a:off x="565398" y="3193207"/>
            <a:ext cx="1737370" cy="32403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200" dirty="0" smtClean="0">
                <a:solidFill>
                  <a:schemeClr val="tx1"/>
                </a:solidFill>
              </a:rPr>
              <a:t>（○○名）</a:t>
            </a:r>
            <a:endParaRPr lang="en-US" altLang="ja-JP" sz="1200" dirty="0" smtClean="0">
              <a:solidFill>
                <a:schemeClr val="tx1"/>
              </a:solidFill>
            </a:endParaRPr>
          </a:p>
        </p:txBody>
      </p:sp>
      <p:sp>
        <p:nvSpPr>
          <p:cNvPr id="24" name="正方形/長方形 23"/>
          <p:cNvSpPr/>
          <p:nvPr/>
        </p:nvSpPr>
        <p:spPr>
          <a:xfrm>
            <a:off x="2731207" y="3193207"/>
            <a:ext cx="1737370" cy="32403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200" dirty="0" smtClean="0">
                <a:solidFill>
                  <a:schemeClr val="tx1"/>
                </a:solidFill>
              </a:rPr>
              <a:t>（○○名）</a:t>
            </a:r>
            <a:endParaRPr lang="en-US" altLang="ja-JP" sz="1200" dirty="0" smtClean="0">
              <a:solidFill>
                <a:schemeClr val="tx1"/>
              </a:solidFill>
            </a:endParaRPr>
          </a:p>
        </p:txBody>
      </p:sp>
      <p:cxnSp>
        <p:nvCxnSpPr>
          <p:cNvPr id="25" name="直線コネクタ 24"/>
          <p:cNvCxnSpPr/>
          <p:nvPr/>
        </p:nvCxnSpPr>
        <p:spPr>
          <a:xfrm>
            <a:off x="6792974" y="3510930"/>
            <a:ext cx="0" cy="396044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直線コネクタ 25"/>
          <p:cNvCxnSpPr/>
          <p:nvPr/>
        </p:nvCxnSpPr>
        <p:spPr>
          <a:xfrm>
            <a:off x="5728295" y="3906974"/>
            <a:ext cx="2228081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直線コネクタ 28"/>
          <p:cNvCxnSpPr/>
          <p:nvPr/>
        </p:nvCxnSpPr>
        <p:spPr>
          <a:xfrm>
            <a:off x="5728295" y="3906974"/>
            <a:ext cx="0" cy="396044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直線コネクタ 29"/>
          <p:cNvCxnSpPr/>
          <p:nvPr/>
        </p:nvCxnSpPr>
        <p:spPr>
          <a:xfrm>
            <a:off x="7956376" y="3906974"/>
            <a:ext cx="0" cy="396044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正方形/長方形 30"/>
          <p:cNvSpPr/>
          <p:nvPr/>
        </p:nvSpPr>
        <p:spPr>
          <a:xfrm>
            <a:off x="611560" y="5517232"/>
            <a:ext cx="3888432" cy="79208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1200" dirty="0" smtClean="0">
                <a:solidFill>
                  <a:schemeClr val="tx1"/>
                </a:solidFill>
              </a:rPr>
              <a:t>※</a:t>
            </a:r>
            <a:r>
              <a:rPr lang="ja-JP" altLang="en-US" sz="1200" dirty="0" smtClean="0">
                <a:solidFill>
                  <a:schemeClr val="tx1"/>
                </a:solidFill>
              </a:rPr>
              <a:t>印は選任した</a:t>
            </a:r>
            <a:r>
              <a:rPr lang="ja-JP" altLang="en-US" sz="1200" dirty="0" smtClean="0">
                <a:solidFill>
                  <a:schemeClr val="tx1"/>
                </a:solidFill>
              </a:rPr>
              <a:t>旅行サービス手配業務</a:t>
            </a:r>
            <a:r>
              <a:rPr lang="ja-JP" altLang="en-US" sz="1200" dirty="0" smtClean="0">
                <a:solidFill>
                  <a:schemeClr val="tx1"/>
                </a:solidFill>
              </a:rPr>
              <a:t>取扱管理者</a:t>
            </a:r>
            <a:endParaRPr lang="en-US" altLang="ja-JP" sz="1200" dirty="0" smtClean="0">
              <a:solidFill>
                <a:schemeClr val="tx1"/>
              </a:solidFill>
            </a:endParaRPr>
          </a:p>
          <a:p>
            <a:r>
              <a:rPr lang="ja-JP" altLang="en-US" sz="1200" dirty="0" smtClean="0">
                <a:solidFill>
                  <a:schemeClr val="tx1"/>
                </a:solidFill>
              </a:rPr>
              <a:t>＊印は総合旅行業務取扱管理者の有資格者</a:t>
            </a:r>
            <a:endParaRPr lang="en-US" altLang="ja-JP" sz="1200" dirty="0" smtClean="0">
              <a:solidFill>
                <a:schemeClr val="tx1"/>
              </a:solidFill>
            </a:endParaRPr>
          </a:p>
          <a:p>
            <a:r>
              <a:rPr lang="ja-JP" altLang="en-US" sz="1200" dirty="0" smtClean="0">
                <a:solidFill>
                  <a:schemeClr val="tx1"/>
                </a:solidFill>
              </a:rPr>
              <a:t>◎印は国内旅行業務取扱管理者の有</a:t>
            </a:r>
            <a:r>
              <a:rPr lang="ja-JP" altLang="en-US" sz="1200" dirty="0" smtClean="0">
                <a:solidFill>
                  <a:schemeClr val="tx1"/>
                </a:solidFill>
              </a:rPr>
              <a:t>資格者</a:t>
            </a:r>
            <a:endParaRPr lang="en-US" altLang="ja-JP" sz="1200" dirty="0" smtClean="0">
              <a:solidFill>
                <a:schemeClr val="tx1"/>
              </a:solidFill>
            </a:endParaRPr>
          </a:p>
          <a:p>
            <a:r>
              <a:rPr lang="ja-JP" altLang="en-US" sz="1200" dirty="0" smtClean="0">
                <a:solidFill>
                  <a:schemeClr val="tx1"/>
                </a:solidFill>
              </a:rPr>
              <a:t>☆印は旅行サービス手配業務取扱管理者研修の修了者</a:t>
            </a:r>
            <a:endParaRPr lang="en-US" altLang="ja-JP" sz="1200" dirty="0" smtClean="0">
              <a:solidFill>
                <a:schemeClr val="tx1"/>
              </a:solidFill>
            </a:endParaRPr>
          </a:p>
        </p:txBody>
      </p:sp>
      <p:sp>
        <p:nvSpPr>
          <p:cNvPr id="32" name="正方形/長方形 31"/>
          <p:cNvSpPr/>
          <p:nvPr/>
        </p:nvSpPr>
        <p:spPr>
          <a:xfrm>
            <a:off x="4794473" y="4823842"/>
            <a:ext cx="1904045" cy="32403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1200" dirty="0" smtClean="0">
                <a:solidFill>
                  <a:schemeClr val="tx1"/>
                </a:solidFill>
              </a:rPr>
              <a:t>※</a:t>
            </a:r>
            <a:r>
              <a:rPr lang="ja-JP" altLang="en-US" sz="1200" dirty="0" smtClean="0">
                <a:solidFill>
                  <a:schemeClr val="tx1"/>
                </a:solidFill>
              </a:rPr>
              <a:t>＊課長　鹿児島　次郎</a:t>
            </a:r>
            <a:endParaRPr lang="en-US" altLang="ja-JP" sz="1200" dirty="0" smtClean="0">
              <a:solidFill>
                <a:schemeClr val="tx1"/>
              </a:solidFill>
            </a:endParaRPr>
          </a:p>
        </p:txBody>
      </p:sp>
      <p:sp>
        <p:nvSpPr>
          <p:cNvPr id="33" name="正方形/長方形 32"/>
          <p:cNvSpPr/>
          <p:nvPr/>
        </p:nvSpPr>
        <p:spPr>
          <a:xfrm>
            <a:off x="6948264" y="4807074"/>
            <a:ext cx="1876797" cy="32403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1200" dirty="0" smtClean="0">
                <a:solidFill>
                  <a:schemeClr val="tx1"/>
                </a:solidFill>
              </a:rPr>
              <a:t>※</a:t>
            </a:r>
            <a:r>
              <a:rPr lang="ja-JP" altLang="en-US" sz="1200" dirty="0" smtClean="0">
                <a:solidFill>
                  <a:schemeClr val="tx1"/>
                </a:solidFill>
              </a:rPr>
              <a:t>☆所長</a:t>
            </a:r>
            <a:r>
              <a:rPr lang="ja-JP" altLang="en-US" sz="1200" dirty="0" smtClean="0">
                <a:solidFill>
                  <a:schemeClr val="tx1"/>
                </a:solidFill>
              </a:rPr>
              <a:t>　鹿児島　三郎</a:t>
            </a:r>
            <a:endParaRPr lang="en-US" altLang="ja-JP" sz="1200" dirty="0" smtClean="0">
              <a:solidFill>
                <a:schemeClr val="tx1"/>
              </a:solidFill>
            </a:endParaRPr>
          </a:p>
        </p:txBody>
      </p:sp>
      <p:cxnSp>
        <p:nvCxnSpPr>
          <p:cNvPr id="34" name="直線コネクタ 33"/>
          <p:cNvCxnSpPr/>
          <p:nvPr/>
        </p:nvCxnSpPr>
        <p:spPr>
          <a:xfrm>
            <a:off x="5750265" y="5147878"/>
            <a:ext cx="0" cy="396044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直線コネクタ 34"/>
          <p:cNvCxnSpPr/>
          <p:nvPr/>
        </p:nvCxnSpPr>
        <p:spPr>
          <a:xfrm>
            <a:off x="7950621" y="5121188"/>
            <a:ext cx="0" cy="396044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正方形/長方形 35"/>
          <p:cNvSpPr/>
          <p:nvPr/>
        </p:nvSpPr>
        <p:spPr>
          <a:xfrm>
            <a:off x="4805908" y="5780431"/>
            <a:ext cx="1904045" cy="32403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200" dirty="0" smtClean="0">
                <a:solidFill>
                  <a:schemeClr val="tx1"/>
                </a:solidFill>
              </a:rPr>
              <a:t>○○　○○</a:t>
            </a:r>
            <a:endParaRPr lang="en-US" altLang="ja-JP" sz="1200" dirty="0" smtClean="0">
              <a:solidFill>
                <a:schemeClr val="tx1"/>
              </a:solidFill>
            </a:endParaRPr>
          </a:p>
          <a:p>
            <a:pPr algn="ctr"/>
            <a:r>
              <a:rPr lang="ja-JP" altLang="en-US" sz="1200" dirty="0" smtClean="0">
                <a:solidFill>
                  <a:schemeClr val="tx1"/>
                </a:solidFill>
              </a:rPr>
              <a:t>○○　○○</a:t>
            </a:r>
            <a:endParaRPr lang="en-US" altLang="ja-JP" sz="1200" dirty="0" smtClean="0">
              <a:solidFill>
                <a:schemeClr val="tx1"/>
              </a:solidFill>
            </a:endParaRPr>
          </a:p>
          <a:p>
            <a:pPr algn="ctr"/>
            <a:r>
              <a:rPr lang="ja-JP" altLang="en-US" sz="1200" dirty="0" smtClean="0">
                <a:solidFill>
                  <a:schemeClr val="tx1"/>
                </a:solidFill>
              </a:rPr>
              <a:t>○○　○○</a:t>
            </a:r>
            <a:endParaRPr lang="en-US" altLang="ja-JP" sz="1200" dirty="0" smtClean="0">
              <a:solidFill>
                <a:schemeClr val="tx1"/>
              </a:solidFill>
            </a:endParaRPr>
          </a:p>
          <a:p>
            <a:pPr algn="ctr"/>
            <a:r>
              <a:rPr lang="ja-JP" altLang="en-US" sz="1200" dirty="0" smtClean="0">
                <a:solidFill>
                  <a:schemeClr val="tx1"/>
                </a:solidFill>
              </a:rPr>
              <a:t>（○○名）</a:t>
            </a:r>
            <a:endParaRPr lang="en-US" altLang="ja-JP" sz="1200" dirty="0" smtClean="0">
              <a:solidFill>
                <a:schemeClr val="tx1"/>
              </a:solidFill>
            </a:endParaRPr>
          </a:p>
        </p:txBody>
      </p:sp>
      <p:sp>
        <p:nvSpPr>
          <p:cNvPr id="37" name="正方形/長方形 36"/>
          <p:cNvSpPr/>
          <p:nvPr/>
        </p:nvSpPr>
        <p:spPr>
          <a:xfrm>
            <a:off x="7004353" y="5806518"/>
            <a:ext cx="1904045" cy="32403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200" dirty="0" smtClean="0">
                <a:solidFill>
                  <a:schemeClr val="tx1"/>
                </a:solidFill>
              </a:rPr>
              <a:t>○○　○○</a:t>
            </a:r>
            <a:endParaRPr lang="en-US" altLang="ja-JP" sz="1200" dirty="0" smtClean="0">
              <a:solidFill>
                <a:schemeClr val="tx1"/>
              </a:solidFill>
            </a:endParaRPr>
          </a:p>
          <a:p>
            <a:pPr algn="ctr"/>
            <a:r>
              <a:rPr lang="ja-JP" altLang="en-US" sz="1200" dirty="0" smtClean="0">
                <a:solidFill>
                  <a:schemeClr val="tx1"/>
                </a:solidFill>
              </a:rPr>
              <a:t>○○　○○</a:t>
            </a:r>
            <a:endParaRPr lang="en-US" altLang="ja-JP" sz="1200" dirty="0" smtClean="0">
              <a:solidFill>
                <a:schemeClr val="tx1"/>
              </a:solidFill>
            </a:endParaRPr>
          </a:p>
          <a:p>
            <a:pPr algn="ctr"/>
            <a:r>
              <a:rPr lang="ja-JP" altLang="en-US" sz="1200" dirty="0" smtClean="0">
                <a:solidFill>
                  <a:schemeClr val="tx1"/>
                </a:solidFill>
              </a:rPr>
              <a:t>○○　○○</a:t>
            </a:r>
            <a:endParaRPr lang="en-US" altLang="ja-JP" sz="1200" dirty="0" smtClean="0">
              <a:solidFill>
                <a:schemeClr val="tx1"/>
              </a:solidFill>
            </a:endParaRPr>
          </a:p>
          <a:p>
            <a:pPr algn="ctr"/>
            <a:r>
              <a:rPr lang="ja-JP" altLang="en-US" sz="1200" dirty="0" smtClean="0">
                <a:solidFill>
                  <a:schemeClr val="tx1"/>
                </a:solidFill>
              </a:rPr>
              <a:t>（○○名）</a:t>
            </a:r>
            <a:endParaRPr lang="en-US" altLang="ja-JP" sz="1200" dirty="0" smtClean="0">
              <a:solidFill>
                <a:schemeClr val="tx1"/>
              </a:solidFill>
            </a:endParaRPr>
          </a:p>
        </p:txBody>
      </p:sp>
      <p:sp>
        <p:nvSpPr>
          <p:cNvPr id="38" name="正方形/長方形 37"/>
          <p:cNvSpPr/>
          <p:nvPr/>
        </p:nvSpPr>
        <p:spPr>
          <a:xfrm>
            <a:off x="5618199" y="1765648"/>
            <a:ext cx="2448272" cy="32403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200" dirty="0">
                <a:solidFill>
                  <a:schemeClr val="tx1"/>
                </a:solidFill>
              </a:rPr>
              <a:t>（</a:t>
            </a:r>
            <a:r>
              <a:rPr lang="ja-JP" altLang="en-US" sz="1200" dirty="0" smtClean="0">
                <a:solidFill>
                  <a:schemeClr val="tx1"/>
                </a:solidFill>
              </a:rPr>
              <a:t>旅行サービス手配業務</a:t>
            </a:r>
            <a:r>
              <a:rPr lang="ja-JP" altLang="en-US" sz="1200" dirty="0" smtClean="0">
                <a:solidFill>
                  <a:schemeClr val="tx1"/>
                </a:solidFill>
              </a:rPr>
              <a:t>取扱部門）</a:t>
            </a:r>
            <a:endParaRPr lang="en-US" altLang="ja-JP" sz="1200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824960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</TotalTime>
  <Words>88</Words>
  <Application>Microsoft Office PowerPoint</Application>
  <PresentationFormat>画面に合わせる (4:3)</PresentationFormat>
  <Paragraphs>32</Paragraphs>
  <Slides>1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2" baseType="lpstr">
      <vt:lpstr>Office ​​テーマ</vt:lpstr>
      <vt:lpstr>PowerPoint プレゼンテーション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鹿児島県</dc:creator>
  <cp:lastModifiedBy>鹿児島県</cp:lastModifiedBy>
  <cp:revision>4</cp:revision>
  <dcterms:created xsi:type="dcterms:W3CDTF">2018-01-26T04:35:37Z</dcterms:created>
  <dcterms:modified xsi:type="dcterms:W3CDTF">2018-01-30T10:15:01Z</dcterms:modified>
</cp:coreProperties>
</file>