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566-3FF9-47A7-8C53-148325476657}" type="datetimeFigureOut">
              <a:rPr kumimoji="1" lang="ja-JP" altLang="en-US" smtClean="0"/>
              <a:t>2018/1/26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6977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566-3FF9-47A7-8C53-148325476657}" type="datetimeFigureOut">
              <a:rPr kumimoji="1" lang="ja-JP" altLang="en-US" smtClean="0"/>
              <a:t>2018/1/26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6676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566-3FF9-47A7-8C53-148325476657}" type="datetimeFigureOut">
              <a:rPr kumimoji="1" lang="ja-JP" altLang="en-US" smtClean="0"/>
              <a:t>2018/1/26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2029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566-3FF9-47A7-8C53-148325476657}" type="datetimeFigureOut">
              <a:rPr kumimoji="1" lang="ja-JP" altLang="en-US" smtClean="0"/>
              <a:t>2018/1/26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4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566-3FF9-47A7-8C53-148325476657}" type="datetimeFigureOut">
              <a:rPr kumimoji="1" lang="ja-JP" altLang="en-US" smtClean="0"/>
              <a:t>2018/1/26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0731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566-3FF9-47A7-8C53-148325476657}" type="datetimeFigureOut">
              <a:rPr kumimoji="1" lang="ja-JP" altLang="en-US" smtClean="0"/>
              <a:t>2018/1/26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9916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566-3FF9-47A7-8C53-148325476657}" type="datetimeFigureOut">
              <a:rPr kumimoji="1" lang="ja-JP" altLang="en-US" smtClean="0"/>
              <a:t>2018/1/26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333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566-3FF9-47A7-8C53-148325476657}" type="datetimeFigureOut">
              <a:rPr kumimoji="1" lang="ja-JP" altLang="en-US" smtClean="0"/>
              <a:t>2018/1/26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197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566-3FF9-47A7-8C53-148325476657}" type="datetimeFigureOut">
              <a:rPr kumimoji="1" lang="ja-JP" altLang="en-US" smtClean="0"/>
              <a:t>2018/1/26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675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566-3FF9-47A7-8C53-148325476657}" type="datetimeFigureOut">
              <a:rPr kumimoji="1" lang="ja-JP" altLang="en-US" smtClean="0"/>
              <a:t>2018/1/26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1046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566-3FF9-47A7-8C53-148325476657}" type="datetimeFigureOut">
              <a:rPr kumimoji="1" lang="ja-JP" altLang="en-US" smtClean="0"/>
              <a:t>2018/1/26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77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E4566-3FF9-47A7-8C53-148325476657}" type="datetimeFigureOut">
              <a:rPr kumimoji="1" lang="ja-JP" altLang="en-US" smtClean="0"/>
              <a:t>2018/1/26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69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51520" y="188640"/>
            <a:ext cx="8712968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tx1"/>
                </a:solidFill>
              </a:rPr>
              <a:t>組　織　</a:t>
            </a:r>
            <a:r>
              <a:rPr kumimoji="1" lang="ja-JP" altLang="en-US" sz="2000" dirty="0" smtClean="0">
                <a:solidFill>
                  <a:schemeClr val="tx1"/>
                </a:solidFill>
              </a:rPr>
              <a:t>の　概　要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6588224" y="826307"/>
            <a:ext cx="2088232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 smtClean="0">
                <a:solidFill>
                  <a:schemeClr val="tx1"/>
                </a:solidFill>
              </a:rPr>
              <a:t>常勤役員　　　　　　　 ○○名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</a:rPr>
              <a:t>従業員　　　　　　　　　○○名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旅行</a:t>
            </a:r>
            <a:r>
              <a:rPr lang="ja-JP" altLang="en-US" sz="1200" dirty="0" smtClean="0">
                <a:solidFill>
                  <a:schemeClr val="tx1"/>
                </a:solidFill>
              </a:rPr>
              <a:t>部門従業員　　　○○名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707904" y="980728"/>
            <a:ext cx="1800200" cy="50405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代表取締役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031940" y="1556792"/>
            <a:ext cx="1152128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鹿児島　太郎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39552" y="2682838"/>
            <a:ext cx="1800200" cy="50405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○○</a:t>
            </a:r>
            <a:r>
              <a:rPr lang="ja-JP" altLang="en-US" dirty="0">
                <a:solidFill>
                  <a:schemeClr val="tx1"/>
                </a:solidFill>
              </a:rPr>
              <a:t>部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699792" y="2689151"/>
            <a:ext cx="1800200" cy="50405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○○</a:t>
            </a:r>
            <a:r>
              <a:rPr lang="ja-JP" altLang="en-US" dirty="0">
                <a:solidFill>
                  <a:schemeClr val="tx1"/>
                </a:solidFill>
              </a:rPr>
              <a:t>部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894970" y="2672408"/>
            <a:ext cx="1800200" cy="50405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旅行事業</a:t>
            </a:r>
            <a:r>
              <a:rPr lang="ja-JP" altLang="en-US" dirty="0">
                <a:solidFill>
                  <a:schemeClr val="tx1"/>
                </a:solidFill>
              </a:rPr>
              <a:t>部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936207" y="4319786"/>
            <a:ext cx="1584176" cy="50405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旅行事業</a:t>
            </a:r>
            <a:r>
              <a:rPr kumimoji="1" lang="ja-JP" altLang="en-US" dirty="0" smtClean="0">
                <a:solidFill>
                  <a:schemeClr val="tx1"/>
                </a:solidFill>
              </a:rPr>
              <a:t>課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7164288" y="4303018"/>
            <a:ext cx="1584176" cy="50405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○○営業所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4" name="直線コネクタ 13"/>
          <p:cNvCxnSpPr>
            <a:stCxn id="7" idx="2"/>
          </p:cNvCxnSpPr>
          <p:nvPr/>
        </p:nvCxnSpPr>
        <p:spPr>
          <a:xfrm>
            <a:off x="4608004" y="1880828"/>
            <a:ext cx="0" cy="39604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1439652" y="2286794"/>
            <a:ext cx="535541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1439652" y="2286794"/>
            <a:ext cx="0" cy="39604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3599892" y="2295110"/>
            <a:ext cx="0" cy="39604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6795070" y="2276872"/>
            <a:ext cx="0" cy="39604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/>
          <p:cNvSpPr/>
          <p:nvPr/>
        </p:nvSpPr>
        <p:spPr>
          <a:xfrm>
            <a:off x="4788024" y="2078850"/>
            <a:ext cx="4176464" cy="451850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5894970" y="3186894"/>
            <a:ext cx="1737370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部長　鹿児島　花子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65398" y="3193207"/>
            <a:ext cx="1737370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（○○名）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2731207" y="3193207"/>
            <a:ext cx="1737370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（○○名）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cxnSp>
        <p:nvCxnSpPr>
          <p:cNvPr id="25" name="直線コネクタ 24"/>
          <p:cNvCxnSpPr/>
          <p:nvPr/>
        </p:nvCxnSpPr>
        <p:spPr>
          <a:xfrm>
            <a:off x="6792974" y="3510930"/>
            <a:ext cx="0" cy="39604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5728295" y="3906974"/>
            <a:ext cx="222808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5728295" y="3906974"/>
            <a:ext cx="0" cy="39604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7956376" y="3906974"/>
            <a:ext cx="0" cy="39604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611560" y="5517232"/>
            <a:ext cx="3744416" cy="7920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</a:rPr>
              <a:t>※</a:t>
            </a:r>
            <a:r>
              <a:rPr lang="ja-JP" altLang="en-US" sz="1200" dirty="0" smtClean="0">
                <a:solidFill>
                  <a:schemeClr val="tx1"/>
                </a:solidFill>
              </a:rPr>
              <a:t>印は選任した旅行業務取扱管理者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</a:rPr>
              <a:t>＊印は総合旅行業務取扱管理者の有資格者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</a:rPr>
              <a:t>◎印は国内旅行業務取扱管理者の有資格者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4794473" y="4823842"/>
            <a:ext cx="1904045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※</a:t>
            </a:r>
            <a:r>
              <a:rPr lang="ja-JP" altLang="en-US" sz="1200" dirty="0" smtClean="0">
                <a:solidFill>
                  <a:schemeClr val="tx1"/>
                </a:solidFill>
              </a:rPr>
              <a:t>＊課長　鹿児島　次郎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6948264" y="4807074"/>
            <a:ext cx="1876797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※</a:t>
            </a:r>
            <a:r>
              <a:rPr lang="ja-JP" altLang="en-US" sz="1200" dirty="0" smtClean="0">
                <a:solidFill>
                  <a:schemeClr val="tx1"/>
                </a:solidFill>
              </a:rPr>
              <a:t>◎所長　鹿児島　三郎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cxnSp>
        <p:nvCxnSpPr>
          <p:cNvPr id="34" name="直線コネクタ 33"/>
          <p:cNvCxnSpPr/>
          <p:nvPr/>
        </p:nvCxnSpPr>
        <p:spPr>
          <a:xfrm>
            <a:off x="5750265" y="5147878"/>
            <a:ext cx="0" cy="39604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>
            <a:off x="7950621" y="5121188"/>
            <a:ext cx="0" cy="39604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/>
          <p:cNvSpPr/>
          <p:nvPr/>
        </p:nvSpPr>
        <p:spPr>
          <a:xfrm>
            <a:off x="4805908" y="5780431"/>
            <a:ext cx="1904045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○○　○○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○○　○○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○○　○○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（○○名）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7004353" y="5806518"/>
            <a:ext cx="1904045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○○　○○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○○　○○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○○　○○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（○○名）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012160" y="1759124"/>
            <a:ext cx="1728192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（旅行</a:t>
            </a:r>
            <a:r>
              <a:rPr lang="ja-JP" altLang="en-US" sz="1200" dirty="0" smtClean="0">
                <a:solidFill>
                  <a:schemeClr val="tx1"/>
                </a:solidFill>
              </a:rPr>
              <a:t>業務取扱部門）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249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68</Words>
  <Application>Microsoft Office PowerPoint</Application>
  <PresentationFormat>画面に合わせる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鹿児島県</dc:creator>
  <cp:lastModifiedBy>鹿児島県</cp:lastModifiedBy>
  <cp:revision>3</cp:revision>
  <dcterms:created xsi:type="dcterms:W3CDTF">2018-01-26T04:35:37Z</dcterms:created>
  <dcterms:modified xsi:type="dcterms:W3CDTF">2018-01-26T05:04:38Z</dcterms:modified>
</cp:coreProperties>
</file>